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sldIdLst>
    <p:sldId id="256" r:id="rId2"/>
    <p:sldId id="327" r:id="rId3"/>
    <p:sldId id="285" r:id="rId4"/>
    <p:sldId id="344" r:id="rId5"/>
    <p:sldId id="345" r:id="rId6"/>
    <p:sldId id="500" r:id="rId7"/>
    <p:sldId id="474" r:id="rId8"/>
    <p:sldId id="338" r:id="rId9"/>
    <p:sldId id="377" r:id="rId10"/>
    <p:sldId id="497" r:id="rId11"/>
    <p:sldId id="514" r:id="rId12"/>
    <p:sldId id="515" r:id="rId13"/>
    <p:sldId id="516" r:id="rId14"/>
    <p:sldId id="498" r:id="rId15"/>
    <p:sldId id="512" r:id="rId16"/>
    <p:sldId id="517" r:id="rId17"/>
    <p:sldId id="485" r:id="rId18"/>
    <p:sldId id="486" r:id="rId19"/>
    <p:sldId id="518" r:id="rId20"/>
    <p:sldId id="402" r:id="rId21"/>
    <p:sldId id="476" r:id="rId22"/>
    <p:sldId id="519" r:id="rId23"/>
    <p:sldId id="375" r:id="rId24"/>
    <p:sldId id="463" r:id="rId25"/>
    <p:sldId id="520" r:id="rId26"/>
    <p:sldId id="376" r:id="rId27"/>
    <p:sldId id="460" r:id="rId28"/>
    <p:sldId id="521" r:id="rId29"/>
    <p:sldId id="506" r:id="rId30"/>
    <p:sldId id="507" r:id="rId31"/>
    <p:sldId id="522" r:id="rId32"/>
    <p:sldId id="282" r:id="rId33"/>
    <p:sldId id="284" r:id="rId34"/>
    <p:sldId id="416" r:id="rId35"/>
    <p:sldId id="417" r:id="rId36"/>
    <p:sldId id="418" r:id="rId37"/>
    <p:sldId id="508" r:id="rId38"/>
    <p:sldId id="420" r:id="rId39"/>
    <p:sldId id="421" r:id="rId40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8A1"/>
    <a:srgbClr val="FFFF99"/>
    <a:srgbClr val="B0DD7F"/>
    <a:srgbClr val="FF9966"/>
    <a:srgbClr val="BAE18F"/>
    <a:srgbClr val="FF5050"/>
    <a:srgbClr val="0000FF"/>
    <a:srgbClr val="FF66FF"/>
    <a:srgbClr val="FF9900"/>
    <a:srgbClr val="FA75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07" autoAdjust="0"/>
    <p:restoredTop sz="88698" autoAdjust="0"/>
  </p:normalViewPr>
  <p:slideViewPr>
    <p:cSldViewPr>
      <p:cViewPr varScale="1">
        <p:scale>
          <a:sx n="64" d="100"/>
          <a:sy n="64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4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5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6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Лист1!$A$1:$G$1</c:f>
              <c:strCache>
                <c:ptCount val="7"/>
                <c:pt idx="0">
                  <c:v> 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Лист1!$A$2:$G$2</c:f>
              <c:numCache>
                <c:formatCode>General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A5-4362-93AD-107146E69989}"/>
            </c:ext>
          </c:extLst>
        </c:ser>
        <c:dLbls/>
        <c:marker val="1"/>
        <c:axId val="69057536"/>
        <c:axId val="68817664"/>
      </c:lineChart>
      <c:catAx>
        <c:axId val="69057536"/>
        <c:scaling>
          <c:orientation val="minMax"/>
        </c:scaling>
        <c:axPos val="b"/>
        <c:numFmt formatCode="General" sourceLinked="0"/>
        <c:tickLblPos val="nextTo"/>
        <c:txPr>
          <a:bodyPr rot="2700000" vert="horz"/>
          <a:lstStyle/>
          <a:p>
            <a:pPr>
              <a:defRPr sz="1400" b="1"/>
            </a:pPr>
            <a:endParaRPr lang="ru-RU"/>
          </a:p>
        </c:txPr>
        <c:crossAx val="68817664"/>
        <c:crosses val="autoZero"/>
        <c:auto val="1"/>
        <c:lblAlgn val="ctr"/>
        <c:lblOffset val="100"/>
      </c:catAx>
      <c:valAx>
        <c:axId val="68817664"/>
        <c:scaling>
          <c:orientation val="minMax"/>
          <c:max val="100"/>
          <c:min val="4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9057536"/>
        <c:crosses val="autoZero"/>
        <c:crossBetween val="between"/>
        <c:majorUnit val="5"/>
        <c:minorUnit val="0.5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5а</a:t>
            </a:r>
            <a:r>
              <a:rPr lang="ru-RU" sz="1400" baseline="0" dirty="0"/>
              <a:t> </a:t>
            </a:r>
            <a:r>
              <a:rPr lang="ru-RU" sz="1400" dirty="0"/>
              <a:t>класс (Половинкина А.Л</a:t>
            </a:r>
            <a:r>
              <a:rPr lang="ru-RU" sz="1400" baseline="0" dirty="0"/>
              <a:t>.</a:t>
            </a:r>
            <a:r>
              <a:rPr lang="ru-RU" sz="1400" dirty="0"/>
              <a:t>)</a:t>
            </a:r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Лист1!$A$2:$A$7</c:f>
              <c:strCache>
                <c:ptCount val="5"/>
                <c:pt idx="0">
                  <c:v>4 класс</c:v>
                </c:pt>
                <c:pt idx="1">
                  <c:v>1 чет     5 кл</c:v>
                </c:pt>
                <c:pt idx="2">
                  <c:v>2 чет     5 кл</c:v>
                </c:pt>
                <c:pt idx="3">
                  <c:v>3 чет     5 кл</c:v>
                </c:pt>
                <c:pt idx="4">
                  <c:v>5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80</c:v>
                </c:pt>
                <c:pt idx="1">
                  <c:v>54</c:v>
                </c:pt>
                <c:pt idx="2">
                  <c:v>61</c:v>
                </c:pt>
                <c:pt idx="3">
                  <c:v>61</c:v>
                </c:pt>
                <c:pt idx="4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B3-422E-9745-8CB2AC95DD5D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Лист1!$A$2:$A$7</c:f>
              <c:strCache>
                <c:ptCount val="5"/>
                <c:pt idx="0">
                  <c:v>4 класс</c:v>
                </c:pt>
                <c:pt idx="1">
                  <c:v>1 чет     5 кл</c:v>
                </c:pt>
                <c:pt idx="2">
                  <c:v>2 чет     5 кл</c:v>
                </c:pt>
                <c:pt idx="3">
                  <c:v>3 чет     5 кл</c:v>
                </c:pt>
                <c:pt idx="4">
                  <c:v>5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80</c:v>
                </c:pt>
                <c:pt idx="1">
                  <c:v>54</c:v>
                </c:pt>
                <c:pt idx="2">
                  <c:v>61</c:v>
                </c:pt>
                <c:pt idx="3">
                  <c:v>61</c:v>
                </c:pt>
                <c:pt idx="4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B3-422E-9745-8CB2AC95DD5D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4 класс</c:v>
                </c:pt>
                <c:pt idx="1">
                  <c:v>1 чет     5 кл</c:v>
                </c:pt>
                <c:pt idx="2">
                  <c:v>2 чет     5 кл</c:v>
                </c:pt>
                <c:pt idx="3">
                  <c:v>3 чет     5 кл</c:v>
                </c:pt>
                <c:pt idx="4">
                  <c:v>5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80</c:v>
                </c:pt>
                <c:pt idx="1">
                  <c:v>54</c:v>
                </c:pt>
                <c:pt idx="2">
                  <c:v>61</c:v>
                </c:pt>
                <c:pt idx="3">
                  <c:v>61</c:v>
                </c:pt>
                <c:pt idx="4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8B3-422E-9745-8CB2AC95DD5D}"/>
            </c:ext>
          </c:extLst>
        </c:ser>
        <c:dLbls/>
        <c:marker val="1"/>
        <c:axId val="99373824"/>
        <c:axId val="99375360"/>
      </c:lineChart>
      <c:catAx>
        <c:axId val="993738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9375360"/>
        <c:crosses val="autoZero"/>
        <c:auto val="1"/>
        <c:lblAlgn val="ctr"/>
        <c:lblOffset val="100"/>
      </c:catAx>
      <c:valAx>
        <c:axId val="99375360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373824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5б класс (Беспалова О.В.</a:t>
            </a:r>
            <a:r>
              <a:rPr lang="ru-RU" sz="1400" u="none" dirty="0"/>
              <a:t>)</a:t>
            </a:r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4 класс</c:v>
                </c:pt>
                <c:pt idx="1">
                  <c:v>1 чет      5 кл</c:v>
                </c:pt>
                <c:pt idx="2">
                  <c:v>2 чет      5 кл</c:v>
                </c:pt>
                <c:pt idx="3">
                  <c:v>3 чет       5 кл</c:v>
                </c:pt>
                <c:pt idx="4">
                  <c:v>5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76</c:v>
                </c:pt>
                <c:pt idx="1">
                  <c:v>48</c:v>
                </c:pt>
                <c:pt idx="2">
                  <c:v>48</c:v>
                </c:pt>
                <c:pt idx="3">
                  <c:v>44</c:v>
                </c:pt>
                <c:pt idx="4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F-435E-B2A5-B4D9649759BB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4 класс</c:v>
                </c:pt>
                <c:pt idx="1">
                  <c:v>1 чет      5 кл</c:v>
                </c:pt>
                <c:pt idx="2">
                  <c:v>2 чет      5 кл</c:v>
                </c:pt>
                <c:pt idx="3">
                  <c:v>3 чет       5 кл</c:v>
                </c:pt>
                <c:pt idx="4">
                  <c:v>5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76</c:v>
                </c:pt>
                <c:pt idx="1">
                  <c:v>48</c:v>
                </c:pt>
                <c:pt idx="2">
                  <c:v>48</c:v>
                </c:pt>
                <c:pt idx="3">
                  <c:v>44</c:v>
                </c:pt>
                <c:pt idx="4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F-435E-B2A5-B4D9649759BB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класс</c:v>
                </c:pt>
                <c:pt idx="1">
                  <c:v>1 чет      5 кл</c:v>
                </c:pt>
                <c:pt idx="2">
                  <c:v>2 чет      5 кл</c:v>
                </c:pt>
                <c:pt idx="3">
                  <c:v>3 чет       5 кл</c:v>
                </c:pt>
                <c:pt idx="4">
                  <c:v>5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76</c:v>
                </c:pt>
                <c:pt idx="1">
                  <c:v>48</c:v>
                </c:pt>
                <c:pt idx="2">
                  <c:v>48</c:v>
                </c:pt>
                <c:pt idx="3">
                  <c:v>44</c:v>
                </c:pt>
                <c:pt idx="4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00F-435E-B2A5-B4D9649759BB}"/>
            </c:ext>
          </c:extLst>
        </c:ser>
        <c:dLbls/>
        <c:marker val="1"/>
        <c:axId val="99464704"/>
        <c:axId val="99466240"/>
      </c:lineChart>
      <c:catAx>
        <c:axId val="994647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9466240"/>
        <c:crosses val="autoZero"/>
        <c:auto val="1"/>
        <c:lblAlgn val="ctr"/>
        <c:lblOffset val="100"/>
      </c:catAx>
      <c:valAx>
        <c:axId val="99466240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464704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5в класс (</a:t>
            </a:r>
            <a:r>
              <a:rPr lang="ru-RU" sz="1400" dirty="0" err="1"/>
              <a:t>Пояганова</a:t>
            </a:r>
            <a:r>
              <a:rPr lang="ru-RU" sz="1400" dirty="0"/>
              <a:t> Н.С.)</a:t>
            </a:r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4 класс</c:v>
                </c:pt>
                <c:pt idx="1">
                  <c:v>1 чет       5 кл</c:v>
                </c:pt>
                <c:pt idx="2">
                  <c:v>2 чет       5 кл</c:v>
                </c:pt>
                <c:pt idx="3">
                  <c:v>3 чет       5 кл</c:v>
                </c:pt>
                <c:pt idx="4">
                  <c:v>5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</c:v>
                </c:pt>
                <c:pt idx="1">
                  <c:v>32</c:v>
                </c:pt>
                <c:pt idx="2">
                  <c:v>32</c:v>
                </c:pt>
                <c:pt idx="3">
                  <c:v>36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82-4472-A020-7820BFDC9C30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4 класс</c:v>
                </c:pt>
                <c:pt idx="1">
                  <c:v>1 чет       5 кл</c:v>
                </c:pt>
                <c:pt idx="2">
                  <c:v>2 чет       5 кл</c:v>
                </c:pt>
                <c:pt idx="3">
                  <c:v>3 чет       5 кл</c:v>
                </c:pt>
                <c:pt idx="4">
                  <c:v>5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</c:v>
                </c:pt>
                <c:pt idx="1">
                  <c:v>32</c:v>
                </c:pt>
                <c:pt idx="2">
                  <c:v>32</c:v>
                </c:pt>
                <c:pt idx="3">
                  <c:v>36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82-4472-A020-7820BFDC9C30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класс</c:v>
                </c:pt>
                <c:pt idx="1">
                  <c:v>1 чет       5 кл</c:v>
                </c:pt>
                <c:pt idx="2">
                  <c:v>2 чет       5 кл</c:v>
                </c:pt>
                <c:pt idx="3">
                  <c:v>3 чет       5 кл</c:v>
                </c:pt>
                <c:pt idx="4">
                  <c:v>5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</c:v>
                </c:pt>
                <c:pt idx="1">
                  <c:v>32</c:v>
                </c:pt>
                <c:pt idx="2">
                  <c:v>32</c:v>
                </c:pt>
                <c:pt idx="3">
                  <c:v>36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682-4472-A020-7820BFDC9C30}"/>
            </c:ext>
          </c:extLst>
        </c:ser>
        <c:dLbls/>
        <c:marker val="1"/>
        <c:axId val="99498240"/>
        <c:axId val="99508224"/>
      </c:lineChart>
      <c:catAx>
        <c:axId val="9949824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9508224"/>
        <c:crosses val="autoZero"/>
        <c:auto val="1"/>
        <c:lblAlgn val="ctr"/>
        <c:lblOffset val="100"/>
      </c:catAx>
      <c:valAx>
        <c:axId val="99508224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498240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5г класс (Брагина А.Н.)</a:t>
            </a:r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4 класс</c:v>
                </c:pt>
                <c:pt idx="1">
                  <c:v>1 чет        5 кл</c:v>
                </c:pt>
                <c:pt idx="2">
                  <c:v>2 чет        5 кл</c:v>
                </c:pt>
                <c:pt idx="3">
                  <c:v>3 чет        5 кл</c:v>
                </c:pt>
                <c:pt idx="4">
                  <c:v>5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</c:v>
                </c:pt>
                <c:pt idx="1">
                  <c:v>36</c:v>
                </c:pt>
                <c:pt idx="2">
                  <c:v>36</c:v>
                </c:pt>
                <c:pt idx="3">
                  <c:v>27</c:v>
                </c:pt>
                <c:pt idx="4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82-4472-A020-7820BFDC9C30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4 класс</c:v>
                </c:pt>
                <c:pt idx="1">
                  <c:v>1 чет        5 кл</c:v>
                </c:pt>
                <c:pt idx="2">
                  <c:v>2 чет        5 кл</c:v>
                </c:pt>
                <c:pt idx="3">
                  <c:v>3 чет        5 кл</c:v>
                </c:pt>
                <c:pt idx="4">
                  <c:v>5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</c:v>
                </c:pt>
                <c:pt idx="1">
                  <c:v>36</c:v>
                </c:pt>
                <c:pt idx="2">
                  <c:v>36</c:v>
                </c:pt>
                <c:pt idx="3">
                  <c:v>27</c:v>
                </c:pt>
                <c:pt idx="4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82-4472-A020-7820BFDC9C30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класс</c:v>
                </c:pt>
                <c:pt idx="1">
                  <c:v>1 чет        5 кл</c:v>
                </c:pt>
                <c:pt idx="2">
                  <c:v>2 чет        5 кл</c:v>
                </c:pt>
                <c:pt idx="3">
                  <c:v>3 чет        5 кл</c:v>
                </c:pt>
                <c:pt idx="4">
                  <c:v>5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</c:v>
                </c:pt>
                <c:pt idx="1">
                  <c:v>36</c:v>
                </c:pt>
                <c:pt idx="2">
                  <c:v>36</c:v>
                </c:pt>
                <c:pt idx="3">
                  <c:v>27</c:v>
                </c:pt>
                <c:pt idx="4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682-4472-A020-7820BFDC9C30}"/>
            </c:ext>
          </c:extLst>
        </c:ser>
        <c:dLbls/>
        <c:marker val="1"/>
        <c:axId val="99568640"/>
        <c:axId val="99578624"/>
      </c:lineChart>
      <c:catAx>
        <c:axId val="9956864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9578624"/>
        <c:crosses val="autoZero"/>
        <c:auto val="1"/>
        <c:lblAlgn val="ctr"/>
        <c:lblOffset val="100"/>
      </c:catAx>
      <c:valAx>
        <c:axId val="99578624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568640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Лист1!$A$2:$A$7</c:f>
              <c:strCache>
                <c:ptCount val="2"/>
                <c:pt idx="0">
                  <c:v>4 класс</c:v>
                </c:pt>
                <c:pt idx="1">
                  <c:v>5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61</c:v>
                </c:pt>
                <c:pt idx="1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62-4F6F-969E-789C169484D0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Лист1!$A$2:$A$7</c:f>
              <c:strCache>
                <c:ptCount val="2"/>
                <c:pt idx="0">
                  <c:v>4 класс</c:v>
                </c:pt>
                <c:pt idx="1">
                  <c:v>5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61</c:v>
                </c:pt>
                <c:pt idx="1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62-4F6F-969E-789C169484D0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4"/>
              <c:layout>
                <c:manualLayout>
                  <c:x val="-3.3841070511516608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62-4F6F-969E-789C169484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2"/>
                <c:pt idx="0">
                  <c:v>4 класс</c:v>
                </c:pt>
                <c:pt idx="1">
                  <c:v>5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61</c:v>
                </c:pt>
                <c:pt idx="1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D62-4F6F-969E-789C169484D0}"/>
            </c:ext>
          </c:extLst>
        </c:ser>
        <c:dLbls/>
        <c:marker val="1"/>
        <c:axId val="99689216"/>
        <c:axId val="99690752"/>
      </c:lineChart>
      <c:catAx>
        <c:axId val="9968921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9690752"/>
        <c:crosses val="autoZero"/>
        <c:auto val="1"/>
        <c:lblAlgn val="ctr"/>
        <c:lblOffset val="100"/>
      </c:catAx>
      <c:valAx>
        <c:axId val="99690752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689216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56</c:v>
                </c:pt>
                <c:pt idx="1">
                  <c:v>56</c:v>
                </c:pt>
                <c:pt idx="2">
                  <c:v>50</c:v>
                </c:pt>
                <c:pt idx="3">
                  <c:v>58</c:v>
                </c:pt>
                <c:pt idx="4">
                  <c:v>43</c:v>
                </c:pt>
                <c:pt idx="5">
                  <c:v>54</c:v>
                </c:pt>
                <c:pt idx="6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AF-45A3-8931-D9DDEDB1138F}"/>
            </c:ext>
          </c:extLst>
        </c:ser>
        <c:dLbls/>
        <c:marker val="1"/>
        <c:axId val="99653888"/>
        <c:axId val="99659776"/>
      </c:lineChart>
      <c:catAx>
        <c:axId val="99653888"/>
        <c:scaling>
          <c:orientation val="minMax"/>
        </c:scaling>
        <c:axPos val="b"/>
        <c:numFmt formatCode="General" sourceLinked="0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99659776"/>
        <c:crosses val="autoZero"/>
        <c:auto val="1"/>
        <c:lblAlgn val="ctr"/>
        <c:lblOffset val="100"/>
      </c:catAx>
      <c:valAx>
        <c:axId val="996597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96538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6а</a:t>
            </a:r>
            <a:r>
              <a:rPr lang="ru-RU" sz="1400" baseline="0" dirty="0"/>
              <a:t> </a:t>
            </a:r>
            <a:r>
              <a:rPr lang="ru-RU" sz="1400" dirty="0"/>
              <a:t>класс (Горшкова Н.К.)</a:t>
            </a:r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4 класс</c:v>
                </c:pt>
                <c:pt idx="1">
                  <c:v>5 кл</c:v>
                </c:pt>
                <c:pt idx="2">
                  <c:v>1 чет     6 кл</c:v>
                </c:pt>
                <c:pt idx="3">
                  <c:v>2 чет     6 кл</c:v>
                </c:pt>
                <c:pt idx="4">
                  <c:v>3 чет     6 кл</c:v>
                </c:pt>
                <c:pt idx="5">
                  <c:v>6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67</c:v>
                </c:pt>
                <c:pt idx="1">
                  <c:v>67</c:v>
                </c:pt>
                <c:pt idx="2">
                  <c:v>54</c:v>
                </c:pt>
                <c:pt idx="3">
                  <c:v>63</c:v>
                </c:pt>
                <c:pt idx="4">
                  <c:v>58</c:v>
                </c:pt>
                <c:pt idx="5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B3-422E-9745-8CB2AC95DD5D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4 класс</c:v>
                </c:pt>
                <c:pt idx="1">
                  <c:v>5 кл</c:v>
                </c:pt>
                <c:pt idx="2">
                  <c:v>1 чет     6 кл</c:v>
                </c:pt>
                <c:pt idx="3">
                  <c:v>2 чет     6 кл</c:v>
                </c:pt>
                <c:pt idx="4">
                  <c:v>3 чет     6 кл</c:v>
                </c:pt>
                <c:pt idx="5">
                  <c:v>6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67</c:v>
                </c:pt>
                <c:pt idx="1">
                  <c:v>67</c:v>
                </c:pt>
                <c:pt idx="2">
                  <c:v>54</c:v>
                </c:pt>
                <c:pt idx="3">
                  <c:v>63</c:v>
                </c:pt>
                <c:pt idx="4">
                  <c:v>58</c:v>
                </c:pt>
                <c:pt idx="5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B3-422E-9745-8CB2AC95DD5D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4 класс</c:v>
                </c:pt>
                <c:pt idx="1">
                  <c:v>5 кл</c:v>
                </c:pt>
                <c:pt idx="2">
                  <c:v>1 чет     6 кл</c:v>
                </c:pt>
                <c:pt idx="3">
                  <c:v>2 чет     6 кл</c:v>
                </c:pt>
                <c:pt idx="4">
                  <c:v>3 чет     6 кл</c:v>
                </c:pt>
                <c:pt idx="5">
                  <c:v>6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67</c:v>
                </c:pt>
                <c:pt idx="1">
                  <c:v>67</c:v>
                </c:pt>
                <c:pt idx="2">
                  <c:v>54</c:v>
                </c:pt>
                <c:pt idx="3">
                  <c:v>63</c:v>
                </c:pt>
                <c:pt idx="4">
                  <c:v>58</c:v>
                </c:pt>
                <c:pt idx="5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8B3-422E-9745-8CB2AC95DD5D}"/>
            </c:ext>
          </c:extLst>
        </c:ser>
        <c:dLbls/>
        <c:marker val="1"/>
        <c:axId val="99765248"/>
        <c:axId val="99779328"/>
      </c:lineChart>
      <c:catAx>
        <c:axId val="9976524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9779328"/>
        <c:crosses val="autoZero"/>
        <c:auto val="1"/>
        <c:lblAlgn val="ctr"/>
        <c:lblOffset val="100"/>
      </c:catAx>
      <c:valAx>
        <c:axId val="99779328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765248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6б класс (</a:t>
            </a:r>
            <a:r>
              <a:rPr lang="ru-RU" sz="1400" dirty="0" err="1"/>
              <a:t>Пенькова</a:t>
            </a:r>
            <a:r>
              <a:rPr lang="ru-RU" sz="1400" dirty="0"/>
              <a:t> Е.В.</a:t>
            </a:r>
            <a:r>
              <a:rPr lang="ru-RU" sz="1400" u="none" dirty="0"/>
              <a:t>)</a:t>
            </a:r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4 класс</c:v>
                </c:pt>
                <c:pt idx="1">
                  <c:v>5 кл</c:v>
                </c:pt>
                <c:pt idx="2">
                  <c:v>1 чет    6 кл</c:v>
                </c:pt>
                <c:pt idx="3">
                  <c:v>2 чет    6 кл</c:v>
                </c:pt>
                <c:pt idx="4">
                  <c:v>3 чет    6 кл</c:v>
                </c:pt>
                <c:pt idx="5">
                  <c:v>6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</c:v>
                </c:pt>
                <c:pt idx="1">
                  <c:v>67</c:v>
                </c:pt>
                <c:pt idx="2">
                  <c:v>33</c:v>
                </c:pt>
                <c:pt idx="3">
                  <c:v>52</c:v>
                </c:pt>
                <c:pt idx="4">
                  <c:v>44</c:v>
                </c:pt>
                <c:pt idx="5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F-435E-B2A5-B4D9649759BB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4 класс</c:v>
                </c:pt>
                <c:pt idx="1">
                  <c:v>5 кл</c:v>
                </c:pt>
                <c:pt idx="2">
                  <c:v>1 чет    6 кл</c:v>
                </c:pt>
                <c:pt idx="3">
                  <c:v>2 чет    6 кл</c:v>
                </c:pt>
                <c:pt idx="4">
                  <c:v>3 чет    6 кл</c:v>
                </c:pt>
                <c:pt idx="5">
                  <c:v>6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</c:v>
                </c:pt>
                <c:pt idx="1">
                  <c:v>67</c:v>
                </c:pt>
                <c:pt idx="2">
                  <c:v>33</c:v>
                </c:pt>
                <c:pt idx="3">
                  <c:v>52</c:v>
                </c:pt>
                <c:pt idx="4">
                  <c:v>44</c:v>
                </c:pt>
                <c:pt idx="5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F-435E-B2A5-B4D9649759BB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4 класс</c:v>
                </c:pt>
                <c:pt idx="1">
                  <c:v>5 кл</c:v>
                </c:pt>
                <c:pt idx="2">
                  <c:v>1 чет    6 кл</c:v>
                </c:pt>
                <c:pt idx="3">
                  <c:v>2 чет    6 кл</c:v>
                </c:pt>
                <c:pt idx="4">
                  <c:v>3 чет    6 кл</c:v>
                </c:pt>
                <c:pt idx="5">
                  <c:v>6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</c:v>
                </c:pt>
                <c:pt idx="1">
                  <c:v>67</c:v>
                </c:pt>
                <c:pt idx="2">
                  <c:v>33</c:v>
                </c:pt>
                <c:pt idx="3">
                  <c:v>52</c:v>
                </c:pt>
                <c:pt idx="4">
                  <c:v>44</c:v>
                </c:pt>
                <c:pt idx="5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00F-435E-B2A5-B4D9649759BB}"/>
            </c:ext>
          </c:extLst>
        </c:ser>
        <c:dLbls/>
        <c:marker val="1"/>
        <c:axId val="99852288"/>
        <c:axId val="99853824"/>
      </c:lineChart>
      <c:catAx>
        <c:axId val="998522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9853824"/>
        <c:crosses val="autoZero"/>
        <c:auto val="1"/>
        <c:lblAlgn val="ctr"/>
        <c:lblOffset val="100"/>
      </c:catAx>
      <c:valAx>
        <c:axId val="99853824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852288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6в класс (Кирина Е.Л.)</a:t>
            </a:r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4 класс</c:v>
                </c:pt>
                <c:pt idx="1">
                  <c:v>5 кл</c:v>
                </c:pt>
                <c:pt idx="2">
                  <c:v>1 чет    6 кл</c:v>
                </c:pt>
                <c:pt idx="3">
                  <c:v>2 чет    6 кл</c:v>
                </c:pt>
                <c:pt idx="4">
                  <c:v>3 чет    6 кл</c:v>
                </c:pt>
                <c:pt idx="5">
                  <c:v>6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</c:v>
                </c:pt>
                <c:pt idx="1">
                  <c:v>28</c:v>
                </c:pt>
                <c:pt idx="2">
                  <c:v>8</c:v>
                </c:pt>
                <c:pt idx="3">
                  <c:v>12</c:v>
                </c:pt>
                <c:pt idx="4">
                  <c:v>20</c:v>
                </c:pt>
                <c:pt idx="5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82-4472-A020-7820BFDC9C30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4 класс</c:v>
                </c:pt>
                <c:pt idx="1">
                  <c:v>5 кл</c:v>
                </c:pt>
                <c:pt idx="2">
                  <c:v>1 чет    6 кл</c:v>
                </c:pt>
                <c:pt idx="3">
                  <c:v>2 чет    6 кл</c:v>
                </c:pt>
                <c:pt idx="4">
                  <c:v>3 чет    6 кл</c:v>
                </c:pt>
                <c:pt idx="5">
                  <c:v>6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</c:v>
                </c:pt>
                <c:pt idx="1">
                  <c:v>28</c:v>
                </c:pt>
                <c:pt idx="2">
                  <c:v>8</c:v>
                </c:pt>
                <c:pt idx="3">
                  <c:v>12</c:v>
                </c:pt>
                <c:pt idx="4">
                  <c:v>20</c:v>
                </c:pt>
                <c:pt idx="5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82-4472-A020-7820BFDC9C30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4 класс</c:v>
                </c:pt>
                <c:pt idx="1">
                  <c:v>5 кл</c:v>
                </c:pt>
                <c:pt idx="2">
                  <c:v>1 чет    6 кл</c:v>
                </c:pt>
                <c:pt idx="3">
                  <c:v>2 чет    6 кл</c:v>
                </c:pt>
                <c:pt idx="4">
                  <c:v>3 чет    6 кл</c:v>
                </c:pt>
                <c:pt idx="5">
                  <c:v>6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</c:v>
                </c:pt>
                <c:pt idx="1">
                  <c:v>28</c:v>
                </c:pt>
                <c:pt idx="2">
                  <c:v>8</c:v>
                </c:pt>
                <c:pt idx="3">
                  <c:v>12</c:v>
                </c:pt>
                <c:pt idx="4">
                  <c:v>20</c:v>
                </c:pt>
                <c:pt idx="5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682-4472-A020-7820BFDC9C30}"/>
            </c:ext>
          </c:extLst>
        </c:ser>
        <c:dLbls/>
        <c:marker val="1"/>
        <c:axId val="99910400"/>
        <c:axId val="99911936"/>
      </c:lineChart>
      <c:catAx>
        <c:axId val="9991040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9911936"/>
        <c:crosses val="autoZero"/>
        <c:auto val="1"/>
        <c:lblAlgn val="ctr"/>
        <c:lblOffset val="100"/>
      </c:catAx>
      <c:valAx>
        <c:axId val="99911936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910400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6г класс (Удалова Е.С.)</a:t>
            </a: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4 класс</c:v>
                </c:pt>
                <c:pt idx="1">
                  <c:v>5 кл</c:v>
                </c:pt>
                <c:pt idx="2">
                  <c:v>1 чет    6 кл.</c:v>
                </c:pt>
                <c:pt idx="3">
                  <c:v>2 чет    6 кл.</c:v>
                </c:pt>
                <c:pt idx="4">
                  <c:v>3чет    6 кл.</c:v>
                </c:pt>
                <c:pt idx="5">
                  <c:v>6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50</c:v>
                </c:pt>
                <c:pt idx="1">
                  <c:v>53</c:v>
                </c:pt>
                <c:pt idx="2">
                  <c:v>29</c:v>
                </c:pt>
                <c:pt idx="3">
                  <c:v>24</c:v>
                </c:pt>
                <c:pt idx="4">
                  <c:v>18</c:v>
                </c:pt>
                <c:pt idx="5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DC-44DA-8AD3-EA0967490436}"/>
            </c:ext>
          </c:extLst>
        </c:ser>
        <c:dLbls/>
        <c:marker val="1"/>
        <c:axId val="101046912"/>
        <c:axId val="101052800"/>
      </c:lineChart>
      <c:catAx>
        <c:axId val="1010469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052800"/>
        <c:crosses val="autoZero"/>
        <c:auto val="1"/>
        <c:lblAlgn val="ctr"/>
        <c:lblOffset val="100"/>
      </c:catAx>
      <c:valAx>
        <c:axId val="101052800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1046912"/>
        <c:crosses val="autoZero"/>
        <c:crossBetween val="between"/>
      </c:valAx>
      <c:spPr>
        <a:solidFill>
          <a:schemeClr val="bg1"/>
        </a:solidFill>
        <a:ln w="9525">
          <a:solidFill>
            <a:schemeClr val="tx1">
              <a:alpha val="0"/>
            </a:schemeClr>
          </a:solidFill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1689453591028396E-2"/>
          <c:y val="2.75625E-2"/>
          <c:w val="0.90156084064613451"/>
          <c:h val="0.73464468503937286"/>
        </c:manualLayout>
      </c:layout>
      <c:lineChart>
        <c:grouping val="standard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Лист1!$A$1:$G$1</c:f>
              <c:strCache>
                <c:ptCount val="7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Лист1!$A$2:$G$2</c:f>
              <c:numCache>
                <c:formatCode>General</c:formatCode>
                <c:ptCount val="7"/>
                <c:pt idx="0">
                  <c:v>52</c:v>
                </c:pt>
                <c:pt idx="1">
                  <c:v>52.3</c:v>
                </c:pt>
                <c:pt idx="2">
                  <c:v>52.3</c:v>
                </c:pt>
                <c:pt idx="3">
                  <c:v>49.349999999999994</c:v>
                </c:pt>
                <c:pt idx="4">
                  <c:v>48.49</c:v>
                </c:pt>
                <c:pt idx="5">
                  <c:v>51.379999999999995</c:v>
                </c:pt>
                <c:pt idx="6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74-4321-9A3C-604CDAB1D123}"/>
            </c:ext>
          </c:extLst>
        </c:ser>
        <c:dLbls/>
        <c:marker val="1"/>
        <c:axId val="68862720"/>
        <c:axId val="68864256"/>
      </c:lineChart>
      <c:catAx>
        <c:axId val="68862720"/>
        <c:scaling>
          <c:orientation val="minMax"/>
        </c:scaling>
        <c:axPos val="b"/>
        <c:numFmt formatCode="General" sourceLinked="0"/>
        <c:tickLblPos val="nextTo"/>
        <c:txPr>
          <a:bodyPr rot="2700000" vert="horz"/>
          <a:lstStyle/>
          <a:p>
            <a:pPr>
              <a:defRPr sz="1400" b="1"/>
            </a:pPr>
            <a:endParaRPr lang="ru-RU"/>
          </a:p>
        </c:txPr>
        <c:crossAx val="68864256"/>
        <c:crosses val="autoZero"/>
        <c:auto val="1"/>
        <c:lblAlgn val="ctr"/>
        <c:lblOffset val="100"/>
      </c:catAx>
      <c:valAx>
        <c:axId val="68864256"/>
        <c:scaling>
          <c:orientation val="minMax"/>
          <c:max val="80"/>
          <c:min val="3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8862720"/>
        <c:crosses val="autoZero"/>
        <c:crossBetween val="between"/>
        <c:majorUnit val="5"/>
        <c:minorUnit val="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4 класс</c:v>
                </c:pt>
                <c:pt idx="1">
                  <c:v>5 класс</c:v>
                </c:pt>
                <c:pt idx="2">
                  <c:v>1 чет 6 кл</c:v>
                </c:pt>
                <c:pt idx="3">
                  <c:v>2 чет 6 кл</c:v>
                </c:pt>
                <c:pt idx="4">
                  <c:v>3 чет 6 кл</c:v>
                </c:pt>
                <c:pt idx="5">
                  <c:v>6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56</c:v>
                </c:pt>
                <c:pt idx="1">
                  <c:v>54</c:v>
                </c:pt>
                <c:pt idx="2">
                  <c:v>31</c:v>
                </c:pt>
                <c:pt idx="3">
                  <c:v>38</c:v>
                </c:pt>
                <c:pt idx="4">
                  <c:v>35</c:v>
                </c:pt>
                <c:pt idx="5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AF-45A3-8931-D9DDEDB1138F}"/>
            </c:ext>
          </c:extLst>
        </c:ser>
        <c:dLbls/>
        <c:marker val="1"/>
        <c:axId val="101147392"/>
        <c:axId val="101148928"/>
      </c:lineChart>
      <c:catAx>
        <c:axId val="101147392"/>
        <c:scaling>
          <c:orientation val="minMax"/>
        </c:scaling>
        <c:axPos val="b"/>
        <c:numFmt formatCode="General" sourceLinked="0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101148928"/>
        <c:crosses val="autoZero"/>
        <c:auto val="1"/>
        <c:lblAlgn val="ctr"/>
        <c:lblOffset val="100"/>
      </c:catAx>
      <c:valAx>
        <c:axId val="1011489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11473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</c:v>
                </c:pt>
                <c:pt idx="1">
                  <c:v>52</c:v>
                </c:pt>
                <c:pt idx="2">
                  <c:v>53</c:v>
                </c:pt>
                <c:pt idx="3">
                  <c:v>45</c:v>
                </c:pt>
                <c:pt idx="4">
                  <c:v>54</c:v>
                </c:pt>
                <c:pt idx="5">
                  <c:v>36</c:v>
                </c:pt>
                <c:pt idx="6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AF-45A3-8931-D9DDEDB1138F}"/>
            </c:ext>
          </c:extLst>
        </c:ser>
        <c:dLbls/>
        <c:marker val="1"/>
        <c:axId val="101222656"/>
        <c:axId val="101228544"/>
      </c:lineChart>
      <c:catAx>
        <c:axId val="101222656"/>
        <c:scaling>
          <c:orientation val="minMax"/>
        </c:scaling>
        <c:axPos val="b"/>
        <c:numFmt formatCode="General" sourceLinked="0"/>
        <c:tickLblPos val="low"/>
        <c:txPr>
          <a:bodyPr rot="0"/>
          <a:lstStyle/>
          <a:p>
            <a:pPr>
              <a:defRPr sz="1400" b="1"/>
            </a:pPr>
            <a:endParaRPr lang="ru-RU"/>
          </a:p>
        </c:txPr>
        <c:crossAx val="101228544"/>
        <c:crosses val="autoZero"/>
        <c:auto val="1"/>
        <c:lblAlgn val="ctr"/>
        <c:lblOffset val="100"/>
      </c:catAx>
      <c:valAx>
        <c:axId val="1012285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12226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7а класс (Тёркина Н.С.)</a:t>
            </a:r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4 класс</c:v>
                </c:pt>
                <c:pt idx="1">
                  <c:v>5 класс</c:v>
                </c:pt>
                <c:pt idx="2">
                  <c:v>6 кл</c:v>
                </c:pt>
                <c:pt idx="3">
                  <c:v>1 чет   7 кл</c:v>
                </c:pt>
                <c:pt idx="4">
                  <c:v>2 чет   7 кл</c:v>
                </c:pt>
                <c:pt idx="5">
                  <c:v>3 чет     7 кл</c:v>
                </c:pt>
                <c:pt idx="6">
                  <c:v>7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</c:v>
                </c:pt>
                <c:pt idx="1">
                  <c:v>45</c:v>
                </c:pt>
                <c:pt idx="2">
                  <c:v>35</c:v>
                </c:pt>
                <c:pt idx="3">
                  <c:v>17</c:v>
                </c:pt>
                <c:pt idx="4">
                  <c:v>37</c:v>
                </c:pt>
                <c:pt idx="5">
                  <c:v>13</c:v>
                </c:pt>
                <c:pt idx="6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B3-422E-9745-8CB2AC95DD5D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4 класс</c:v>
                </c:pt>
                <c:pt idx="1">
                  <c:v>5 класс</c:v>
                </c:pt>
                <c:pt idx="2">
                  <c:v>6 кл</c:v>
                </c:pt>
                <c:pt idx="3">
                  <c:v>1 чет   7 кл</c:v>
                </c:pt>
                <c:pt idx="4">
                  <c:v>2 чет   7 кл</c:v>
                </c:pt>
                <c:pt idx="5">
                  <c:v>3 чет     7 кл</c:v>
                </c:pt>
                <c:pt idx="6">
                  <c:v>7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</c:v>
                </c:pt>
                <c:pt idx="1">
                  <c:v>45</c:v>
                </c:pt>
                <c:pt idx="2">
                  <c:v>35</c:v>
                </c:pt>
                <c:pt idx="3">
                  <c:v>17</c:v>
                </c:pt>
                <c:pt idx="4">
                  <c:v>37</c:v>
                </c:pt>
                <c:pt idx="5">
                  <c:v>13</c:v>
                </c:pt>
                <c:pt idx="6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B3-422E-9745-8CB2AC95DD5D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4 класс</c:v>
                </c:pt>
                <c:pt idx="1">
                  <c:v>5 класс</c:v>
                </c:pt>
                <c:pt idx="2">
                  <c:v>6 кл</c:v>
                </c:pt>
                <c:pt idx="3">
                  <c:v>1 чет   7 кл</c:v>
                </c:pt>
                <c:pt idx="4">
                  <c:v>2 чет   7 кл</c:v>
                </c:pt>
                <c:pt idx="5">
                  <c:v>3 чет     7 кл</c:v>
                </c:pt>
                <c:pt idx="6">
                  <c:v>7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</c:v>
                </c:pt>
                <c:pt idx="1">
                  <c:v>45</c:v>
                </c:pt>
                <c:pt idx="2">
                  <c:v>35</c:v>
                </c:pt>
                <c:pt idx="3">
                  <c:v>17</c:v>
                </c:pt>
                <c:pt idx="4">
                  <c:v>37</c:v>
                </c:pt>
                <c:pt idx="5">
                  <c:v>13</c:v>
                </c:pt>
                <c:pt idx="6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8B3-422E-9745-8CB2AC95DD5D}"/>
            </c:ext>
          </c:extLst>
        </c:ser>
        <c:dLbls/>
        <c:marker val="1"/>
        <c:axId val="101280768"/>
        <c:axId val="101294848"/>
      </c:lineChart>
      <c:catAx>
        <c:axId val="1012807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1294848"/>
        <c:crosses val="autoZero"/>
        <c:auto val="1"/>
        <c:lblAlgn val="ctr"/>
        <c:lblOffset val="100"/>
      </c:catAx>
      <c:valAx>
        <c:axId val="101294848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280768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7б класс (Фомина О.В</a:t>
            </a:r>
            <a:r>
              <a:rPr lang="ru-RU" sz="1400" u="none" dirty="0"/>
              <a:t>.)</a:t>
            </a:r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4 класс</c:v>
                </c:pt>
                <c:pt idx="1">
                  <c:v>5 класс</c:v>
                </c:pt>
                <c:pt idx="2">
                  <c:v>6 кл</c:v>
                </c:pt>
                <c:pt idx="3">
                  <c:v>1 чет   7 кл</c:v>
                </c:pt>
                <c:pt idx="4">
                  <c:v>2 чет   7 кл</c:v>
                </c:pt>
                <c:pt idx="5">
                  <c:v>3 чет   7 кл</c:v>
                </c:pt>
                <c:pt idx="6">
                  <c:v>7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58</c:v>
                </c:pt>
                <c:pt idx="1">
                  <c:v>32</c:v>
                </c:pt>
                <c:pt idx="2">
                  <c:v>30</c:v>
                </c:pt>
                <c:pt idx="3">
                  <c:v>24</c:v>
                </c:pt>
                <c:pt idx="4">
                  <c:v>21</c:v>
                </c:pt>
                <c:pt idx="5">
                  <c:v>11</c:v>
                </c:pt>
                <c:pt idx="6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F-435E-B2A5-B4D9649759BB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4 класс</c:v>
                </c:pt>
                <c:pt idx="1">
                  <c:v>5 класс</c:v>
                </c:pt>
                <c:pt idx="2">
                  <c:v>6 кл</c:v>
                </c:pt>
                <c:pt idx="3">
                  <c:v>1 чет   7 кл</c:v>
                </c:pt>
                <c:pt idx="4">
                  <c:v>2 чет   7 кл</c:v>
                </c:pt>
                <c:pt idx="5">
                  <c:v>3 чет   7 кл</c:v>
                </c:pt>
                <c:pt idx="6">
                  <c:v>7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58</c:v>
                </c:pt>
                <c:pt idx="1">
                  <c:v>32</c:v>
                </c:pt>
                <c:pt idx="2">
                  <c:v>30</c:v>
                </c:pt>
                <c:pt idx="3">
                  <c:v>24</c:v>
                </c:pt>
                <c:pt idx="4">
                  <c:v>21</c:v>
                </c:pt>
                <c:pt idx="5">
                  <c:v>11</c:v>
                </c:pt>
                <c:pt idx="6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F-435E-B2A5-B4D9649759BB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4 класс</c:v>
                </c:pt>
                <c:pt idx="1">
                  <c:v>5 класс</c:v>
                </c:pt>
                <c:pt idx="2">
                  <c:v>6 кл</c:v>
                </c:pt>
                <c:pt idx="3">
                  <c:v>1 чет   7 кл</c:v>
                </c:pt>
                <c:pt idx="4">
                  <c:v>2 чет   7 кл</c:v>
                </c:pt>
                <c:pt idx="5">
                  <c:v>3 чет   7 кл</c:v>
                </c:pt>
                <c:pt idx="6">
                  <c:v>7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58</c:v>
                </c:pt>
                <c:pt idx="1">
                  <c:v>32</c:v>
                </c:pt>
                <c:pt idx="2">
                  <c:v>30</c:v>
                </c:pt>
                <c:pt idx="3">
                  <c:v>24</c:v>
                </c:pt>
                <c:pt idx="4">
                  <c:v>21</c:v>
                </c:pt>
                <c:pt idx="5">
                  <c:v>11</c:v>
                </c:pt>
                <c:pt idx="6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00F-435E-B2A5-B4D9649759BB}"/>
            </c:ext>
          </c:extLst>
        </c:ser>
        <c:dLbls/>
        <c:marker val="1"/>
        <c:axId val="101380096"/>
        <c:axId val="101381632"/>
      </c:lineChart>
      <c:catAx>
        <c:axId val="10138009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1381632"/>
        <c:crosses val="autoZero"/>
        <c:auto val="1"/>
        <c:lblAlgn val="ctr"/>
        <c:lblOffset val="100"/>
      </c:catAx>
      <c:valAx>
        <c:axId val="101381632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380096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7в класс (Иванова Н.В.)</a:t>
            </a:r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4 класс</c:v>
                </c:pt>
                <c:pt idx="1">
                  <c:v>5 класс</c:v>
                </c:pt>
                <c:pt idx="2">
                  <c:v>6 кл</c:v>
                </c:pt>
                <c:pt idx="3">
                  <c:v>1 чет   7 кл</c:v>
                </c:pt>
                <c:pt idx="4">
                  <c:v>2 чет   7 кл</c:v>
                </c:pt>
                <c:pt idx="5">
                  <c:v>3 чет   7 кл</c:v>
                </c:pt>
                <c:pt idx="6">
                  <c:v>7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</c:v>
                </c:pt>
                <c:pt idx="1">
                  <c:v>32</c:v>
                </c:pt>
                <c:pt idx="2">
                  <c:v>43</c:v>
                </c:pt>
                <c:pt idx="3">
                  <c:v>28</c:v>
                </c:pt>
                <c:pt idx="4">
                  <c:v>17</c:v>
                </c:pt>
                <c:pt idx="5">
                  <c:v>24</c:v>
                </c:pt>
                <c:pt idx="6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82-4472-A020-7820BFDC9C30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4 класс</c:v>
                </c:pt>
                <c:pt idx="1">
                  <c:v>5 класс</c:v>
                </c:pt>
                <c:pt idx="2">
                  <c:v>6 кл</c:v>
                </c:pt>
                <c:pt idx="3">
                  <c:v>1 чет   7 кл</c:v>
                </c:pt>
                <c:pt idx="4">
                  <c:v>2 чет   7 кл</c:v>
                </c:pt>
                <c:pt idx="5">
                  <c:v>3 чет   7 кл</c:v>
                </c:pt>
                <c:pt idx="6">
                  <c:v>7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</c:v>
                </c:pt>
                <c:pt idx="1">
                  <c:v>32</c:v>
                </c:pt>
                <c:pt idx="2">
                  <c:v>43</c:v>
                </c:pt>
                <c:pt idx="3">
                  <c:v>28</c:v>
                </c:pt>
                <c:pt idx="4">
                  <c:v>17</c:v>
                </c:pt>
                <c:pt idx="5">
                  <c:v>24</c:v>
                </c:pt>
                <c:pt idx="6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82-4472-A020-7820BFDC9C30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4 класс</c:v>
                </c:pt>
                <c:pt idx="1">
                  <c:v>5 класс</c:v>
                </c:pt>
                <c:pt idx="2">
                  <c:v>6 кл</c:v>
                </c:pt>
                <c:pt idx="3">
                  <c:v>1 чет   7 кл</c:v>
                </c:pt>
                <c:pt idx="4">
                  <c:v>2 чет   7 кл</c:v>
                </c:pt>
                <c:pt idx="5">
                  <c:v>3 чет   7 кл</c:v>
                </c:pt>
                <c:pt idx="6">
                  <c:v>7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</c:v>
                </c:pt>
                <c:pt idx="1">
                  <c:v>32</c:v>
                </c:pt>
                <c:pt idx="2">
                  <c:v>43</c:v>
                </c:pt>
                <c:pt idx="3">
                  <c:v>28</c:v>
                </c:pt>
                <c:pt idx="4">
                  <c:v>17</c:v>
                </c:pt>
                <c:pt idx="5">
                  <c:v>24</c:v>
                </c:pt>
                <c:pt idx="6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682-4472-A020-7820BFDC9C30}"/>
            </c:ext>
          </c:extLst>
        </c:ser>
        <c:dLbls/>
        <c:marker val="1"/>
        <c:axId val="104575744"/>
        <c:axId val="104577280"/>
      </c:lineChart>
      <c:catAx>
        <c:axId val="10457574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4577280"/>
        <c:crosses val="autoZero"/>
        <c:auto val="1"/>
        <c:lblAlgn val="ctr"/>
        <c:lblOffset val="100"/>
      </c:catAx>
      <c:valAx>
        <c:axId val="104577280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575744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4 класс</c:v>
                </c:pt>
                <c:pt idx="1">
                  <c:v> 5 класс</c:v>
                </c:pt>
                <c:pt idx="2">
                  <c:v>6 класс</c:v>
                </c:pt>
                <c:pt idx="3">
                  <c:v>1 чет 7 кл</c:v>
                </c:pt>
                <c:pt idx="4">
                  <c:v>2 чет 7 кл</c:v>
                </c:pt>
                <c:pt idx="5">
                  <c:v>3 чет 7 кл</c:v>
                </c:pt>
                <c:pt idx="6">
                  <c:v>7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</c:v>
                </c:pt>
                <c:pt idx="1">
                  <c:v>43</c:v>
                </c:pt>
                <c:pt idx="2">
                  <c:v>36</c:v>
                </c:pt>
                <c:pt idx="3">
                  <c:v>23</c:v>
                </c:pt>
                <c:pt idx="4">
                  <c:v>25</c:v>
                </c:pt>
                <c:pt idx="5">
                  <c:v>16</c:v>
                </c:pt>
                <c:pt idx="6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62-4F6F-969E-789C169484D0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4 класс</c:v>
                </c:pt>
                <c:pt idx="1">
                  <c:v> 5 класс</c:v>
                </c:pt>
                <c:pt idx="2">
                  <c:v>6 класс</c:v>
                </c:pt>
                <c:pt idx="3">
                  <c:v>1 чет 7 кл</c:v>
                </c:pt>
                <c:pt idx="4">
                  <c:v>2 чет 7 кл</c:v>
                </c:pt>
                <c:pt idx="5">
                  <c:v>3 чет 7 кл</c:v>
                </c:pt>
                <c:pt idx="6">
                  <c:v>7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</c:v>
                </c:pt>
                <c:pt idx="1">
                  <c:v>43</c:v>
                </c:pt>
                <c:pt idx="2">
                  <c:v>36</c:v>
                </c:pt>
                <c:pt idx="3">
                  <c:v>23</c:v>
                </c:pt>
                <c:pt idx="4">
                  <c:v>25</c:v>
                </c:pt>
                <c:pt idx="5">
                  <c:v>16</c:v>
                </c:pt>
                <c:pt idx="6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62-4F6F-969E-789C169484D0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4 класс</c:v>
                </c:pt>
                <c:pt idx="1">
                  <c:v> 5 класс</c:v>
                </c:pt>
                <c:pt idx="2">
                  <c:v>6 класс</c:v>
                </c:pt>
                <c:pt idx="3">
                  <c:v>1 чет 7 кл</c:v>
                </c:pt>
                <c:pt idx="4">
                  <c:v>2 чет 7 кл</c:v>
                </c:pt>
                <c:pt idx="5">
                  <c:v>3 чет 7 кл</c:v>
                </c:pt>
                <c:pt idx="6">
                  <c:v>7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</c:v>
                </c:pt>
                <c:pt idx="1">
                  <c:v>43</c:v>
                </c:pt>
                <c:pt idx="2">
                  <c:v>36</c:v>
                </c:pt>
                <c:pt idx="3">
                  <c:v>23</c:v>
                </c:pt>
                <c:pt idx="4">
                  <c:v>25</c:v>
                </c:pt>
                <c:pt idx="5">
                  <c:v>16</c:v>
                </c:pt>
                <c:pt idx="6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D62-4F6F-969E-789C169484D0}"/>
            </c:ext>
          </c:extLst>
        </c:ser>
        <c:dLbls/>
        <c:marker val="1"/>
        <c:axId val="104646528"/>
        <c:axId val="104648064"/>
      </c:lineChart>
      <c:catAx>
        <c:axId val="10464652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4648064"/>
        <c:crosses val="autoZero"/>
        <c:auto val="1"/>
        <c:lblAlgn val="ctr"/>
        <c:lblOffset val="100"/>
      </c:catAx>
      <c:valAx>
        <c:axId val="104648064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646528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</c:v>
                </c:pt>
                <c:pt idx="1">
                  <c:v>46</c:v>
                </c:pt>
                <c:pt idx="2">
                  <c:v>39</c:v>
                </c:pt>
                <c:pt idx="3">
                  <c:v>43</c:v>
                </c:pt>
                <c:pt idx="4">
                  <c:v>32</c:v>
                </c:pt>
                <c:pt idx="5">
                  <c:v>50</c:v>
                </c:pt>
                <c:pt idx="6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AF-45A3-8931-D9DDEDB1138F}"/>
            </c:ext>
          </c:extLst>
        </c:ser>
        <c:dLbls/>
        <c:marker val="1"/>
        <c:axId val="104701312"/>
        <c:axId val="104703104"/>
      </c:lineChart>
      <c:catAx>
        <c:axId val="104701312"/>
        <c:scaling>
          <c:orientation val="minMax"/>
        </c:scaling>
        <c:axPos val="b"/>
        <c:numFmt formatCode="General" sourceLinked="0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104703104"/>
        <c:crosses val="autoZero"/>
        <c:auto val="1"/>
        <c:lblAlgn val="ctr"/>
        <c:lblOffset val="100"/>
      </c:catAx>
      <c:valAx>
        <c:axId val="1047031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47013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8а класс (</a:t>
            </a:r>
            <a:r>
              <a:rPr lang="ru-RU" sz="1400" dirty="0" err="1"/>
              <a:t>Глинкина</a:t>
            </a:r>
            <a:r>
              <a:rPr lang="ru-RU" sz="1400" dirty="0"/>
              <a:t> Т.Н.)</a:t>
            </a:r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1 чет 8 кл</c:v>
                </c:pt>
                <c:pt idx="5">
                  <c:v>2 чет 8 кл</c:v>
                </c:pt>
                <c:pt idx="6">
                  <c:v>3 чет 8 кл</c:v>
                </c:pt>
                <c:pt idx="7">
                  <c:v>8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45</c:v>
                </c:pt>
                <c:pt idx="1">
                  <c:v>40</c:v>
                </c:pt>
                <c:pt idx="2">
                  <c:v>44</c:v>
                </c:pt>
                <c:pt idx="3">
                  <c:v>36</c:v>
                </c:pt>
                <c:pt idx="4">
                  <c:v>32</c:v>
                </c:pt>
                <c:pt idx="5">
                  <c:v>40</c:v>
                </c:pt>
                <c:pt idx="6">
                  <c:v>32</c:v>
                </c:pt>
                <c:pt idx="7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5D-41A7-807F-3199F5260567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1 чет 8 кл</c:v>
                </c:pt>
                <c:pt idx="5">
                  <c:v>2 чет 8 кл</c:v>
                </c:pt>
                <c:pt idx="6">
                  <c:v>3 чет 8 кл</c:v>
                </c:pt>
                <c:pt idx="7">
                  <c:v>8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45</c:v>
                </c:pt>
                <c:pt idx="1">
                  <c:v>40</c:v>
                </c:pt>
                <c:pt idx="2">
                  <c:v>44</c:v>
                </c:pt>
                <c:pt idx="3">
                  <c:v>36</c:v>
                </c:pt>
                <c:pt idx="4">
                  <c:v>32</c:v>
                </c:pt>
                <c:pt idx="5">
                  <c:v>40</c:v>
                </c:pt>
                <c:pt idx="6">
                  <c:v>32</c:v>
                </c:pt>
                <c:pt idx="7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F5D-41A7-807F-3199F5260567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1 чет 8 кл</c:v>
                </c:pt>
                <c:pt idx="5">
                  <c:v>2 чет 8 кл</c:v>
                </c:pt>
                <c:pt idx="6">
                  <c:v>3 чет 8 кл</c:v>
                </c:pt>
                <c:pt idx="7">
                  <c:v>8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45</c:v>
                </c:pt>
                <c:pt idx="1">
                  <c:v>40</c:v>
                </c:pt>
                <c:pt idx="2">
                  <c:v>44</c:v>
                </c:pt>
                <c:pt idx="3">
                  <c:v>36</c:v>
                </c:pt>
                <c:pt idx="4">
                  <c:v>32</c:v>
                </c:pt>
                <c:pt idx="5">
                  <c:v>40</c:v>
                </c:pt>
                <c:pt idx="6">
                  <c:v>32</c:v>
                </c:pt>
                <c:pt idx="7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F5D-41A7-807F-3199F5260567}"/>
            </c:ext>
          </c:extLst>
        </c:ser>
        <c:dLbls/>
        <c:marker val="1"/>
        <c:axId val="104862080"/>
        <c:axId val="104863616"/>
      </c:lineChart>
      <c:catAx>
        <c:axId val="10486208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4863616"/>
        <c:crosses val="autoZero"/>
        <c:auto val="1"/>
        <c:lblAlgn val="ctr"/>
        <c:lblOffset val="100"/>
      </c:catAx>
      <c:valAx>
        <c:axId val="104863616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862080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8б класс (</a:t>
            </a:r>
            <a:r>
              <a:rPr lang="ru-RU" sz="1400" dirty="0" err="1"/>
              <a:t>Пойлова</a:t>
            </a:r>
            <a:r>
              <a:rPr lang="ru-RU" sz="1400" dirty="0"/>
              <a:t> Е.Е</a:t>
            </a:r>
            <a:r>
              <a:rPr lang="ru-RU" sz="1400" u="none" dirty="0"/>
              <a:t>.)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678395976861152"/>
          <c:y val="0.14431537047979598"/>
          <c:w val="0.85937496971987271"/>
          <c:h val="0.64254470692129373"/>
        </c:manualLayout>
      </c:layout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1 чет 8 кл</c:v>
                </c:pt>
                <c:pt idx="5">
                  <c:v>2 чет 8 кл</c:v>
                </c:pt>
                <c:pt idx="6">
                  <c:v>3 чет 8 кл</c:v>
                </c:pt>
                <c:pt idx="7">
                  <c:v>8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67</c:v>
                </c:pt>
                <c:pt idx="1">
                  <c:v>83</c:v>
                </c:pt>
                <c:pt idx="2">
                  <c:v>75</c:v>
                </c:pt>
                <c:pt idx="3">
                  <c:v>67</c:v>
                </c:pt>
                <c:pt idx="4">
                  <c:v>68</c:v>
                </c:pt>
                <c:pt idx="5">
                  <c:v>60</c:v>
                </c:pt>
                <c:pt idx="6">
                  <c:v>44</c:v>
                </c:pt>
                <c:pt idx="7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1F-443F-90B8-614D5CE89796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1 чет 8 кл</c:v>
                </c:pt>
                <c:pt idx="5">
                  <c:v>2 чет 8 кл</c:v>
                </c:pt>
                <c:pt idx="6">
                  <c:v>3 чет 8 кл</c:v>
                </c:pt>
                <c:pt idx="7">
                  <c:v>8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67</c:v>
                </c:pt>
                <c:pt idx="1">
                  <c:v>83</c:v>
                </c:pt>
                <c:pt idx="2">
                  <c:v>75</c:v>
                </c:pt>
                <c:pt idx="3">
                  <c:v>67</c:v>
                </c:pt>
                <c:pt idx="4">
                  <c:v>68</c:v>
                </c:pt>
                <c:pt idx="5">
                  <c:v>60</c:v>
                </c:pt>
                <c:pt idx="6">
                  <c:v>44</c:v>
                </c:pt>
                <c:pt idx="7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81F-443F-90B8-614D5CE89796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1 чет 8 кл</c:v>
                </c:pt>
                <c:pt idx="5">
                  <c:v>2 чет 8 кл</c:v>
                </c:pt>
                <c:pt idx="6">
                  <c:v>3 чет 8 кл</c:v>
                </c:pt>
                <c:pt idx="7">
                  <c:v>8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67</c:v>
                </c:pt>
                <c:pt idx="1">
                  <c:v>83</c:v>
                </c:pt>
                <c:pt idx="2">
                  <c:v>75</c:v>
                </c:pt>
                <c:pt idx="3">
                  <c:v>67</c:v>
                </c:pt>
                <c:pt idx="4">
                  <c:v>68</c:v>
                </c:pt>
                <c:pt idx="5">
                  <c:v>60</c:v>
                </c:pt>
                <c:pt idx="6">
                  <c:v>44</c:v>
                </c:pt>
                <c:pt idx="7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81F-443F-90B8-614D5CE89796}"/>
            </c:ext>
          </c:extLst>
        </c:ser>
        <c:dLbls/>
        <c:marker val="1"/>
        <c:axId val="104907904"/>
        <c:axId val="104909440"/>
      </c:lineChart>
      <c:catAx>
        <c:axId val="1049079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4909440"/>
        <c:crosses val="autoZero"/>
        <c:auto val="1"/>
        <c:lblAlgn val="ctr"/>
        <c:lblOffset val="100"/>
      </c:catAx>
      <c:valAx>
        <c:axId val="104909440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907904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8в класс (Бирюкова Г.В.)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1401654990649506E-2"/>
          <c:y val="0.19070245384830178"/>
          <c:w val="0.89185827931358674"/>
          <c:h val="0.5961576235527879"/>
        </c:manualLayout>
      </c:layout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1 чет 8 кл</c:v>
                </c:pt>
                <c:pt idx="5">
                  <c:v>2 чет 8 кл</c:v>
                </c:pt>
                <c:pt idx="6">
                  <c:v>3 чет 8 кл</c:v>
                </c:pt>
                <c:pt idx="7">
                  <c:v>8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56</c:v>
                </c:pt>
                <c:pt idx="1">
                  <c:v>53</c:v>
                </c:pt>
                <c:pt idx="2">
                  <c:v>42</c:v>
                </c:pt>
                <c:pt idx="3">
                  <c:v>48</c:v>
                </c:pt>
                <c:pt idx="4">
                  <c:v>35</c:v>
                </c:pt>
                <c:pt idx="5">
                  <c:v>35</c:v>
                </c:pt>
                <c:pt idx="6">
                  <c:v>35</c:v>
                </c:pt>
                <c:pt idx="7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54-4390-A03E-D522EA8E8B68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1 чет 8 кл</c:v>
                </c:pt>
                <c:pt idx="5">
                  <c:v>2 чет 8 кл</c:v>
                </c:pt>
                <c:pt idx="6">
                  <c:v>3 чет 8 кл</c:v>
                </c:pt>
                <c:pt idx="7">
                  <c:v>8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56</c:v>
                </c:pt>
                <c:pt idx="1">
                  <c:v>53</c:v>
                </c:pt>
                <c:pt idx="2">
                  <c:v>42</c:v>
                </c:pt>
                <c:pt idx="3">
                  <c:v>48</c:v>
                </c:pt>
                <c:pt idx="4">
                  <c:v>35</c:v>
                </c:pt>
                <c:pt idx="5">
                  <c:v>35</c:v>
                </c:pt>
                <c:pt idx="6">
                  <c:v>35</c:v>
                </c:pt>
                <c:pt idx="7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54-4390-A03E-D522EA8E8B68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1 чет 8 кл</c:v>
                </c:pt>
                <c:pt idx="5">
                  <c:v>2 чет 8 кл</c:v>
                </c:pt>
                <c:pt idx="6">
                  <c:v>3 чет 8 кл</c:v>
                </c:pt>
                <c:pt idx="7">
                  <c:v>8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56</c:v>
                </c:pt>
                <c:pt idx="1">
                  <c:v>53</c:v>
                </c:pt>
                <c:pt idx="2">
                  <c:v>42</c:v>
                </c:pt>
                <c:pt idx="3">
                  <c:v>48</c:v>
                </c:pt>
                <c:pt idx="4">
                  <c:v>35</c:v>
                </c:pt>
                <c:pt idx="5">
                  <c:v>35</c:v>
                </c:pt>
                <c:pt idx="6">
                  <c:v>35</c:v>
                </c:pt>
                <c:pt idx="7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554-4390-A03E-D522EA8E8B68}"/>
            </c:ext>
          </c:extLst>
        </c:ser>
        <c:dLbls/>
        <c:marker val="1"/>
        <c:axId val="104998784"/>
        <c:axId val="105000320"/>
      </c:lineChart>
      <c:catAx>
        <c:axId val="10499878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5000320"/>
        <c:crosses val="autoZero"/>
        <c:auto val="1"/>
        <c:lblAlgn val="ctr"/>
        <c:lblOffset val="100"/>
      </c:catAx>
      <c:valAx>
        <c:axId val="105000320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998784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Лист1!$A$1:$G$1</c:f>
              <c:strCache>
                <c:ptCount val="7"/>
                <c:pt idx="0">
                  <c:v> 2014-2015</c:v>
                </c:pt>
                <c:pt idx="1">
                  <c:v> 2015-2016</c:v>
                </c:pt>
                <c:pt idx="2">
                  <c:v> 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202-2021</c:v>
                </c:pt>
              </c:strCache>
            </c:strRef>
          </c:cat>
          <c:val>
            <c:numRef>
              <c:f>Лист1!$A$2:$G$2</c:f>
              <c:numCache>
                <c:formatCode>General</c:formatCode>
                <c:ptCount val="7"/>
                <c:pt idx="0">
                  <c:v>59</c:v>
                </c:pt>
                <c:pt idx="1">
                  <c:v>59.1</c:v>
                </c:pt>
                <c:pt idx="2">
                  <c:v>53.4</c:v>
                </c:pt>
                <c:pt idx="3">
                  <c:v>57.7</c:v>
                </c:pt>
                <c:pt idx="4">
                  <c:v>61.5</c:v>
                </c:pt>
                <c:pt idx="5">
                  <c:v>62.4</c:v>
                </c:pt>
                <c:pt idx="6">
                  <c:v>58.6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50-4201-AE11-1738FB894DB3}"/>
            </c:ext>
          </c:extLst>
        </c:ser>
        <c:dLbls/>
        <c:marker val="1"/>
        <c:axId val="82377344"/>
        <c:axId val="85787008"/>
      </c:lineChart>
      <c:catAx>
        <c:axId val="82377344"/>
        <c:scaling>
          <c:orientation val="minMax"/>
        </c:scaling>
        <c:axPos val="b"/>
        <c:numFmt formatCode="General" sourceLinked="0"/>
        <c:tickLblPos val="nextTo"/>
        <c:txPr>
          <a:bodyPr rot="2700000" vert="horz"/>
          <a:lstStyle/>
          <a:p>
            <a:pPr>
              <a:defRPr sz="1400" b="1"/>
            </a:pPr>
            <a:endParaRPr lang="ru-RU"/>
          </a:p>
        </c:txPr>
        <c:crossAx val="85787008"/>
        <c:crosses val="autoZero"/>
        <c:auto val="1"/>
        <c:lblAlgn val="ctr"/>
        <c:lblOffset val="100"/>
      </c:catAx>
      <c:valAx>
        <c:axId val="85787008"/>
        <c:scaling>
          <c:orientation val="minMax"/>
          <c:max val="100"/>
          <c:min val="3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2377344"/>
        <c:crosses val="autoZero"/>
        <c:crossBetween val="between"/>
        <c:majorUnit val="5"/>
        <c:minorUnit val="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1 чет 8 кл</c:v>
                </c:pt>
                <c:pt idx="5">
                  <c:v>2 чет 8 кл</c:v>
                </c:pt>
                <c:pt idx="6">
                  <c:v>3 чет 8 кл</c:v>
                </c:pt>
                <c:pt idx="7">
                  <c:v>8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56</c:v>
                </c:pt>
                <c:pt idx="1">
                  <c:v>59</c:v>
                </c:pt>
                <c:pt idx="2">
                  <c:v>54</c:v>
                </c:pt>
                <c:pt idx="3">
                  <c:v>50</c:v>
                </c:pt>
                <c:pt idx="4">
                  <c:v>45</c:v>
                </c:pt>
                <c:pt idx="5">
                  <c:v>45</c:v>
                </c:pt>
                <c:pt idx="6">
                  <c:v>37</c:v>
                </c:pt>
                <c:pt idx="7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E5-44E8-BC39-5351539F9164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1 чет 8 кл</c:v>
                </c:pt>
                <c:pt idx="5">
                  <c:v>2 чет 8 кл</c:v>
                </c:pt>
                <c:pt idx="6">
                  <c:v>3 чет 8 кл</c:v>
                </c:pt>
                <c:pt idx="7">
                  <c:v>8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56</c:v>
                </c:pt>
                <c:pt idx="1">
                  <c:v>59</c:v>
                </c:pt>
                <c:pt idx="2">
                  <c:v>54</c:v>
                </c:pt>
                <c:pt idx="3">
                  <c:v>50</c:v>
                </c:pt>
                <c:pt idx="4">
                  <c:v>45</c:v>
                </c:pt>
                <c:pt idx="5">
                  <c:v>45</c:v>
                </c:pt>
                <c:pt idx="6">
                  <c:v>37</c:v>
                </c:pt>
                <c:pt idx="7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E5-44E8-BC39-5351539F9164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1 чет 8 кл</c:v>
                </c:pt>
                <c:pt idx="5">
                  <c:v>2 чет 8 кл</c:v>
                </c:pt>
                <c:pt idx="6">
                  <c:v>3 чет 8 кл</c:v>
                </c:pt>
                <c:pt idx="7">
                  <c:v>8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56</c:v>
                </c:pt>
                <c:pt idx="1">
                  <c:v>59</c:v>
                </c:pt>
                <c:pt idx="2">
                  <c:v>54</c:v>
                </c:pt>
                <c:pt idx="3">
                  <c:v>50</c:v>
                </c:pt>
                <c:pt idx="4">
                  <c:v>45</c:v>
                </c:pt>
                <c:pt idx="5">
                  <c:v>45</c:v>
                </c:pt>
                <c:pt idx="6">
                  <c:v>37</c:v>
                </c:pt>
                <c:pt idx="7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1E5-44E8-BC39-5351539F9164}"/>
            </c:ext>
          </c:extLst>
        </c:ser>
        <c:dLbls/>
        <c:marker val="1"/>
        <c:axId val="105057280"/>
        <c:axId val="105067264"/>
      </c:lineChart>
      <c:catAx>
        <c:axId val="105057280"/>
        <c:scaling>
          <c:orientation val="minMax"/>
        </c:scaling>
        <c:axPos val="b"/>
        <c:numFmt formatCode="General" sourceLinked="0"/>
        <c:tickLblPos val="nextTo"/>
        <c:txPr>
          <a:bodyPr rot="-2100000"/>
          <a:lstStyle/>
          <a:p>
            <a:pPr>
              <a:defRPr sz="1400" b="1"/>
            </a:pPr>
            <a:endParaRPr lang="ru-RU"/>
          </a:p>
        </c:txPr>
        <c:crossAx val="105067264"/>
        <c:crosses val="autoZero"/>
        <c:auto val="1"/>
        <c:lblAlgn val="ctr"/>
        <c:lblOffset val="100"/>
      </c:catAx>
      <c:valAx>
        <c:axId val="105067264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057280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27</c:v>
                </c:pt>
                <c:pt idx="1">
                  <c:v>51</c:v>
                </c:pt>
                <c:pt idx="2">
                  <c:v>42</c:v>
                </c:pt>
                <c:pt idx="3">
                  <c:v>31</c:v>
                </c:pt>
                <c:pt idx="4">
                  <c:v>31</c:v>
                </c:pt>
                <c:pt idx="5">
                  <c:v>36</c:v>
                </c:pt>
                <c:pt idx="6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AF-45A3-8931-D9DDEDB1138F}"/>
            </c:ext>
          </c:extLst>
        </c:ser>
        <c:dLbls/>
        <c:marker val="1"/>
        <c:axId val="106472192"/>
        <c:axId val="106473728"/>
      </c:lineChart>
      <c:catAx>
        <c:axId val="106472192"/>
        <c:scaling>
          <c:orientation val="minMax"/>
        </c:scaling>
        <c:axPos val="b"/>
        <c:numFmt formatCode="General" sourceLinked="0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106473728"/>
        <c:crosses val="autoZero"/>
        <c:auto val="1"/>
        <c:lblAlgn val="ctr"/>
        <c:lblOffset val="100"/>
      </c:catAx>
      <c:valAx>
        <c:axId val="1064737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64721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9а класс (</a:t>
            </a:r>
            <a:r>
              <a:rPr lang="ru-RU" sz="1400" dirty="0" err="1"/>
              <a:t>Бастракова</a:t>
            </a:r>
            <a:r>
              <a:rPr lang="ru-RU" sz="1400" dirty="0"/>
              <a:t> Т.Ю.)</a:t>
            </a:r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1 чет 9 кл</c:v>
                </c:pt>
                <c:pt idx="6">
                  <c:v>2 чет 9 кл</c:v>
                </c:pt>
                <c:pt idx="7">
                  <c:v>3 чет 9 кл</c:v>
                </c:pt>
                <c:pt idx="8">
                  <c:v>9 класс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65</c:v>
                </c:pt>
                <c:pt idx="1">
                  <c:v>68</c:v>
                </c:pt>
                <c:pt idx="2">
                  <c:v>60</c:v>
                </c:pt>
                <c:pt idx="3">
                  <c:v>50</c:v>
                </c:pt>
                <c:pt idx="4">
                  <c:v>52</c:v>
                </c:pt>
                <c:pt idx="5">
                  <c:v>52</c:v>
                </c:pt>
                <c:pt idx="6">
                  <c:v>52</c:v>
                </c:pt>
                <c:pt idx="7">
                  <c:v>48</c:v>
                </c:pt>
                <c:pt idx="8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14-48C4-AFD0-7B9187E5DB6A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1 чет 9 кл</c:v>
                </c:pt>
                <c:pt idx="6">
                  <c:v>2 чет 9 кл</c:v>
                </c:pt>
                <c:pt idx="7">
                  <c:v>3 чет 9 кл</c:v>
                </c:pt>
                <c:pt idx="8">
                  <c:v>9 класс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65</c:v>
                </c:pt>
                <c:pt idx="1">
                  <c:v>68</c:v>
                </c:pt>
                <c:pt idx="2">
                  <c:v>60</c:v>
                </c:pt>
                <c:pt idx="3">
                  <c:v>50</c:v>
                </c:pt>
                <c:pt idx="4">
                  <c:v>52</c:v>
                </c:pt>
                <c:pt idx="5">
                  <c:v>52</c:v>
                </c:pt>
                <c:pt idx="6">
                  <c:v>52</c:v>
                </c:pt>
                <c:pt idx="7">
                  <c:v>48</c:v>
                </c:pt>
                <c:pt idx="8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F14-48C4-AFD0-7B9187E5DB6A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1 чет 9 кл</c:v>
                </c:pt>
                <c:pt idx="6">
                  <c:v>2 чет 9 кл</c:v>
                </c:pt>
                <c:pt idx="7">
                  <c:v>3 чет 9 кл</c:v>
                </c:pt>
                <c:pt idx="8">
                  <c:v>9 класс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65</c:v>
                </c:pt>
                <c:pt idx="1">
                  <c:v>68</c:v>
                </c:pt>
                <c:pt idx="2">
                  <c:v>60</c:v>
                </c:pt>
                <c:pt idx="3">
                  <c:v>50</c:v>
                </c:pt>
                <c:pt idx="4">
                  <c:v>52</c:v>
                </c:pt>
                <c:pt idx="5">
                  <c:v>52</c:v>
                </c:pt>
                <c:pt idx="6">
                  <c:v>52</c:v>
                </c:pt>
                <c:pt idx="7">
                  <c:v>48</c:v>
                </c:pt>
                <c:pt idx="8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F14-48C4-AFD0-7B9187E5DB6A}"/>
            </c:ext>
          </c:extLst>
        </c:ser>
        <c:dLbls/>
        <c:marker val="1"/>
        <c:axId val="106636032"/>
        <c:axId val="106637568"/>
      </c:lineChart>
      <c:catAx>
        <c:axId val="1066360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6637568"/>
        <c:crosses val="autoZero"/>
        <c:auto val="1"/>
        <c:lblAlgn val="ctr"/>
        <c:lblOffset val="100"/>
      </c:catAx>
      <c:valAx>
        <c:axId val="106637568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636032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9б класс (Горюнов Д.В.)</a:t>
            </a:r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1 чет 9 кл</c:v>
                </c:pt>
                <c:pt idx="6">
                  <c:v>2 чет 9 кл</c:v>
                </c:pt>
                <c:pt idx="7">
                  <c:v>3 чет 9 кл</c:v>
                </c:pt>
                <c:pt idx="8">
                  <c:v>9 класс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48</c:v>
                </c:pt>
                <c:pt idx="1">
                  <c:v>35</c:v>
                </c:pt>
                <c:pt idx="2">
                  <c:v>26</c:v>
                </c:pt>
                <c:pt idx="3">
                  <c:v>14</c:v>
                </c:pt>
                <c:pt idx="4">
                  <c:v>18</c:v>
                </c:pt>
                <c:pt idx="5">
                  <c:v>10</c:v>
                </c:pt>
                <c:pt idx="6">
                  <c:v>15</c:v>
                </c:pt>
                <c:pt idx="7">
                  <c:v>15</c:v>
                </c:pt>
                <c:pt idx="8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FD-4636-BF8E-303C9A018FAA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1 чет 9 кл</c:v>
                </c:pt>
                <c:pt idx="6">
                  <c:v>2 чет 9 кл</c:v>
                </c:pt>
                <c:pt idx="7">
                  <c:v>3 чет 9 кл</c:v>
                </c:pt>
                <c:pt idx="8">
                  <c:v>9 класс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48</c:v>
                </c:pt>
                <c:pt idx="1">
                  <c:v>35</c:v>
                </c:pt>
                <c:pt idx="2">
                  <c:v>26</c:v>
                </c:pt>
                <c:pt idx="3">
                  <c:v>14</c:v>
                </c:pt>
                <c:pt idx="4">
                  <c:v>18</c:v>
                </c:pt>
                <c:pt idx="5">
                  <c:v>10</c:v>
                </c:pt>
                <c:pt idx="6">
                  <c:v>15</c:v>
                </c:pt>
                <c:pt idx="7">
                  <c:v>15</c:v>
                </c:pt>
                <c:pt idx="8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FD-4636-BF8E-303C9A018FAA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1 чет 9 кл</c:v>
                </c:pt>
                <c:pt idx="6">
                  <c:v>2 чет 9 кл</c:v>
                </c:pt>
                <c:pt idx="7">
                  <c:v>3 чет 9 кл</c:v>
                </c:pt>
                <c:pt idx="8">
                  <c:v>9 класс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48</c:v>
                </c:pt>
                <c:pt idx="1">
                  <c:v>35</c:v>
                </c:pt>
                <c:pt idx="2">
                  <c:v>26</c:v>
                </c:pt>
                <c:pt idx="3">
                  <c:v>14</c:v>
                </c:pt>
                <c:pt idx="4">
                  <c:v>18</c:v>
                </c:pt>
                <c:pt idx="5">
                  <c:v>10</c:v>
                </c:pt>
                <c:pt idx="6">
                  <c:v>15</c:v>
                </c:pt>
                <c:pt idx="7">
                  <c:v>15</c:v>
                </c:pt>
                <c:pt idx="8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5FD-4636-BF8E-303C9A018FAA}"/>
            </c:ext>
          </c:extLst>
        </c:ser>
        <c:dLbls/>
        <c:marker val="1"/>
        <c:axId val="106583552"/>
        <c:axId val="106585088"/>
      </c:lineChart>
      <c:catAx>
        <c:axId val="1065835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6585088"/>
        <c:crosses val="autoZero"/>
        <c:auto val="1"/>
        <c:lblAlgn val="ctr"/>
        <c:lblOffset val="100"/>
      </c:catAx>
      <c:valAx>
        <c:axId val="106585088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583552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9в класс (Евстропова Н.А.)</a:t>
            </a:r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1 чет 9 кл</c:v>
                </c:pt>
                <c:pt idx="6">
                  <c:v>2 чет 9 кл</c:v>
                </c:pt>
                <c:pt idx="7">
                  <c:v>3 чет 9 кл</c:v>
                </c:pt>
                <c:pt idx="8">
                  <c:v>9 класс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53</c:v>
                </c:pt>
                <c:pt idx="1">
                  <c:v>47</c:v>
                </c:pt>
                <c:pt idx="2">
                  <c:v>50</c:v>
                </c:pt>
                <c:pt idx="3">
                  <c:v>33</c:v>
                </c:pt>
                <c:pt idx="4">
                  <c:v>36</c:v>
                </c:pt>
                <c:pt idx="5">
                  <c:v>30</c:v>
                </c:pt>
                <c:pt idx="6">
                  <c:v>25</c:v>
                </c:pt>
                <c:pt idx="7">
                  <c:v>15</c:v>
                </c:pt>
                <c:pt idx="8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7B-4DEA-886B-F413C17796F0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1 чет 9 кл</c:v>
                </c:pt>
                <c:pt idx="6">
                  <c:v>2 чет 9 кл</c:v>
                </c:pt>
                <c:pt idx="7">
                  <c:v>3 чет 9 кл</c:v>
                </c:pt>
                <c:pt idx="8">
                  <c:v>9 класс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53</c:v>
                </c:pt>
                <c:pt idx="1">
                  <c:v>47</c:v>
                </c:pt>
                <c:pt idx="2">
                  <c:v>50</c:v>
                </c:pt>
                <c:pt idx="3">
                  <c:v>33</c:v>
                </c:pt>
                <c:pt idx="4">
                  <c:v>36</c:v>
                </c:pt>
                <c:pt idx="5">
                  <c:v>30</c:v>
                </c:pt>
                <c:pt idx="6">
                  <c:v>25</c:v>
                </c:pt>
                <c:pt idx="7">
                  <c:v>15</c:v>
                </c:pt>
                <c:pt idx="8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7B-4DEA-886B-F413C17796F0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1 чет 9 кл</c:v>
                </c:pt>
                <c:pt idx="6">
                  <c:v>2 чет 9 кл</c:v>
                </c:pt>
                <c:pt idx="7">
                  <c:v>3 чет 9 кл</c:v>
                </c:pt>
                <c:pt idx="8">
                  <c:v>9 класс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53</c:v>
                </c:pt>
                <c:pt idx="1">
                  <c:v>47</c:v>
                </c:pt>
                <c:pt idx="2">
                  <c:v>50</c:v>
                </c:pt>
                <c:pt idx="3">
                  <c:v>33</c:v>
                </c:pt>
                <c:pt idx="4">
                  <c:v>36</c:v>
                </c:pt>
                <c:pt idx="5">
                  <c:v>30</c:v>
                </c:pt>
                <c:pt idx="6">
                  <c:v>25</c:v>
                </c:pt>
                <c:pt idx="7">
                  <c:v>15</c:v>
                </c:pt>
                <c:pt idx="8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D7B-4DEA-886B-F413C17796F0}"/>
            </c:ext>
          </c:extLst>
        </c:ser>
        <c:dLbls/>
        <c:marker val="1"/>
        <c:axId val="115177728"/>
        <c:axId val="115191808"/>
      </c:lineChart>
      <c:catAx>
        <c:axId val="11517772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15191808"/>
        <c:crosses val="autoZero"/>
        <c:auto val="1"/>
        <c:lblAlgn val="ctr"/>
        <c:lblOffset val="100"/>
      </c:catAx>
      <c:valAx>
        <c:axId val="115191808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177728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1 чет      9 кл</c:v>
                </c:pt>
                <c:pt idx="6">
                  <c:v>2 чет      9 кл</c:v>
                </c:pt>
                <c:pt idx="7">
                  <c:v>3 чет      9 кл</c:v>
                </c:pt>
                <c:pt idx="8">
                  <c:v>9 класс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55</c:v>
                </c:pt>
                <c:pt idx="1">
                  <c:v>50</c:v>
                </c:pt>
                <c:pt idx="2">
                  <c:v>45</c:v>
                </c:pt>
                <c:pt idx="3">
                  <c:v>32</c:v>
                </c:pt>
                <c:pt idx="4">
                  <c:v>35</c:v>
                </c:pt>
                <c:pt idx="5">
                  <c:v>31</c:v>
                </c:pt>
                <c:pt idx="6">
                  <c:v>31</c:v>
                </c:pt>
                <c:pt idx="7">
                  <c:v>26</c:v>
                </c:pt>
                <c:pt idx="8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52-4424-9D34-AB0043A839D2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1 чет      9 кл</c:v>
                </c:pt>
                <c:pt idx="6">
                  <c:v>2 чет      9 кл</c:v>
                </c:pt>
                <c:pt idx="7">
                  <c:v>3 чет      9 кл</c:v>
                </c:pt>
                <c:pt idx="8">
                  <c:v>9 класс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55</c:v>
                </c:pt>
                <c:pt idx="1">
                  <c:v>50</c:v>
                </c:pt>
                <c:pt idx="2">
                  <c:v>45</c:v>
                </c:pt>
                <c:pt idx="3">
                  <c:v>32</c:v>
                </c:pt>
                <c:pt idx="4">
                  <c:v>35</c:v>
                </c:pt>
                <c:pt idx="5">
                  <c:v>31</c:v>
                </c:pt>
                <c:pt idx="6">
                  <c:v>31</c:v>
                </c:pt>
                <c:pt idx="7">
                  <c:v>26</c:v>
                </c:pt>
                <c:pt idx="8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52-4424-9D34-AB0043A839D2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1 чет      9 кл</c:v>
                </c:pt>
                <c:pt idx="6">
                  <c:v>2 чет      9 кл</c:v>
                </c:pt>
                <c:pt idx="7">
                  <c:v>3 чет      9 кл</c:v>
                </c:pt>
                <c:pt idx="8">
                  <c:v>9 класс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55</c:v>
                </c:pt>
                <c:pt idx="1">
                  <c:v>50</c:v>
                </c:pt>
                <c:pt idx="2">
                  <c:v>45</c:v>
                </c:pt>
                <c:pt idx="3">
                  <c:v>32</c:v>
                </c:pt>
                <c:pt idx="4">
                  <c:v>35</c:v>
                </c:pt>
                <c:pt idx="5">
                  <c:v>31</c:v>
                </c:pt>
                <c:pt idx="6">
                  <c:v>31</c:v>
                </c:pt>
                <c:pt idx="7">
                  <c:v>26</c:v>
                </c:pt>
                <c:pt idx="8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E52-4424-9D34-AB0043A839D2}"/>
            </c:ext>
          </c:extLst>
        </c:ser>
        <c:dLbls/>
        <c:marker val="1"/>
        <c:axId val="115290496"/>
        <c:axId val="115292032"/>
      </c:lineChart>
      <c:catAx>
        <c:axId val="11529049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5292032"/>
        <c:crosses val="autoZero"/>
        <c:auto val="1"/>
        <c:lblAlgn val="ctr"/>
        <c:lblOffset val="100"/>
      </c:catAx>
      <c:valAx>
        <c:axId val="115292032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290496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</c:v>
                </c:pt>
                <c:pt idx="1">
                  <c:v>39</c:v>
                </c:pt>
                <c:pt idx="2">
                  <c:v>56</c:v>
                </c:pt>
                <c:pt idx="3">
                  <c:v>40</c:v>
                </c:pt>
                <c:pt idx="4">
                  <c:v>33</c:v>
                </c:pt>
                <c:pt idx="5">
                  <c:v>39</c:v>
                </c:pt>
                <c:pt idx="6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AF-45A3-8931-D9DDEDB1138F}"/>
            </c:ext>
          </c:extLst>
        </c:ser>
        <c:dLbls/>
        <c:marker val="1"/>
        <c:axId val="115324800"/>
        <c:axId val="115326336"/>
      </c:lineChart>
      <c:catAx>
        <c:axId val="115324800"/>
        <c:scaling>
          <c:orientation val="minMax"/>
        </c:scaling>
        <c:axPos val="b"/>
        <c:numFmt formatCode="General" sourceLinked="0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115326336"/>
        <c:crosses val="autoZero"/>
        <c:auto val="1"/>
        <c:lblAlgn val="ctr"/>
        <c:lblOffset val="100"/>
      </c:catAx>
      <c:valAx>
        <c:axId val="1153263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53248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10 класс (</a:t>
            </a:r>
            <a:r>
              <a:rPr lang="ru-RU" sz="1600" dirty="0" err="1"/>
              <a:t>Поплаухина</a:t>
            </a:r>
            <a:r>
              <a:rPr lang="ru-RU" sz="1600" dirty="0"/>
              <a:t> Е.Н.)</a:t>
            </a:r>
          </a:p>
        </c:rich>
      </c:tx>
      <c:layout>
        <c:manualLayout>
          <c:xMode val="edge"/>
          <c:yMode val="edge"/>
          <c:x val="0.40676498907528813"/>
          <c:y val="1.7291107088319164E-2"/>
        </c:manualLayout>
      </c:layout>
    </c:title>
    <c:plotArea>
      <c:layout>
        <c:manualLayout>
          <c:layoutTarget val="inner"/>
          <c:xMode val="edge"/>
          <c:yMode val="edge"/>
          <c:x val="8.3229692585597523E-2"/>
          <c:y val="0.12266022166119477"/>
          <c:w val="0.90533896439490258"/>
          <c:h val="0.6945348984212481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 класс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9 класс</c:v>
                </c:pt>
                <c:pt idx="6">
                  <c:v>1 п/г 10 кл</c:v>
                </c:pt>
                <c:pt idx="7">
                  <c:v>10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55</c:v>
                </c:pt>
                <c:pt idx="1">
                  <c:v>50</c:v>
                </c:pt>
                <c:pt idx="2">
                  <c:v>45</c:v>
                </c:pt>
                <c:pt idx="3">
                  <c:v>32</c:v>
                </c:pt>
                <c:pt idx="4">
                  <c:v>35</c:v>
                </c:pt>
                <c:pt idx="5">
                  <c:v>39</c:v>
                </c:pt>
                <c:pt idx="6">
                  <c:v>54</c:v>
                </c:pt>
                <c:pt idx="7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FF3-48AD-85B1-645A687581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класс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9 класс</c:v>
                </c:pt>
                <c:pt idx="6">
                  <c:v>1 п/г 10 кл</c:v>
                </c:pt>
                <c:pt idx="7">
                  <c:v>10 класс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5">
                  <c:v>39</c:v>
                </c:pt>
                <c:pt idx="6">
                  <c:v>54</c:v>
                </c:pt>
                <c:pt idx="7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D2-46A4-8B2A-5CDF64387140}"/>
            </c:ext>
          </c:extLst>
        </c:ser>
        <c:dLbls/>
        <c:marker val="1"/>
        <c:axId val="115434624"/>
        <c:axId val="115436160"/>
      </c:lineChart>
      <c:catAx>
        <c:axId val="115434624"/>
        <c:scaling>
          <c:orientation val="minMax"/>
        </c:scaling>
        <c:axPos val="b"/>
        <c:numFmt formatCode="General" sourceLinked="1"/>
        <c:tickLblPos val="nextTo"/>
        <c:txPr>
          <a:bodyPr rot="-2100000" vert="horz"/>
          <a:lstStyle/>
          <a:p>
            <a:pPr>
              <a:defRPr sz="1200" b="1"/>
            </a:pPr>
            <a:endParaRPr lang="ru-RU"/>
          </a:p>
        </c:txPr>
        <c:crossAx val="115436160"/>
        <c:crosses val="autoZero"/>
        <c:auto val="1"/>
        <c:lblAlgn val="ctr"/>
        <c:lblOffset val="100"/>
      </c:catAx>
      <c:valAx>
        <c:axId val="115436160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54346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1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9 класс</c:v>
                </c:pt>
                <c:pt idx="6">
                  <c:v>1 п/г 10 кл</c:v>
                </c:pt>
                <c:pt idx="7">
                  <c:v>10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55</c:v>
                </c:pt>
                <c:pt idx="1">
                  <c:v>50</c:v>
                </c:pt>
                <c:pt idx="2">
                  <c:v>45</c:v>
                </c:pt>
                <c:pt idx="3">
                  <c:v>32</c:v>
                </c:pt>
                <c:pt idx="4">
                  <c:v>35</c:v>
                </c:pt>
                <c:pt idx="5">
                  <c:v>39</c:v>
                </c:pt>
                <c:pt idx="6">
                  <c:v>54</c:v>
                </c:pt>
                <c:pt idx="7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75-4D8C-8801-D7B218C4D3C3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9 класс</c:v>
                </c:pt>
                <c:pt idx="6">
                  <c:v>1 п/г 10 кл</c:v>
                </c:pt>
                <c:pt idx="7">
                  <c:v>10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55</c:v>
                </c:pt>
                <c:pt idx="1">
                  <c:v>50</c:v>
                </c:pt>
                <c:pt idx="2">
                  <c:v>45</c:v>
                </c:pt>
                <c:pt idx="3">
                  <c:v>32</c:v>
                </c:pt>
                <c:pt idx="4">
                  <c:v>35</c:v>
                </c:pt>
                <c:pt idx="5">
                  <c:v>39</c:v>
                </c:pt>
                <c:pt idx="6">
                  <c:v>54</c:v>
                </c:pt>
                <c:pt idx="7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75-4D8C-8801-D7B218C4D3C3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9 класс</c:v>
                </c:pt>
                <c:pt idx="6">
                  <c:v>1 п/г 10 кл</c:v>
                </c:pt>
                <c:pt idx="7">
                  <c:v>10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55</c:v>
                </c:pt>
                <c:pt idx="1">
                  <c:v>50</c:v>
                </c:pt>
                <c:pt idx="2">
                  <c:v>45</c:v>
                </c:pt>
                <c:pt idx="3">
                  <c:v>32</c:v>
                </c:pt>
                <c:pt idx="4">
                  <c:v>35</c:v>
                </c:pt>
                <c:pt idx="5">
                  <c:v>39</c:v>
                </c:pt>
                <c:pt idx="6">
                  <c:v>54</c:v>
                </c:pt>
                <c:pt idx="7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D75-4D8C-8801-D7B218C4D3C3}"/>
            </c:ext>
          </c:extLst>
        </c:ser>
        <c:dLbls/>
        <c:marker val="1"/>
        <c:axId val="115489024"/>
        <c:axId val="115503104"/>
      </c:lineChart>
      <c:catAx>
        <c:axId val="1154890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5503104"/>
        <c:crosses val="autoZero"/>
        <c:auto val="1"/>
        <c:lblAlgn val="ctr"/>
        <c:lblOffset val="100"/>
      </c:catAx>
      <c:valAx>
        <c:axId val="115503104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489024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69</c:v>
                </c:pt>
                <c:pt idx="1">
                  <c:v>20</c:v>
                </c:pt>
                <c:pt idx="2">
                  <c:v>50</c:v>
                </c:pt>
                <c:pt idx="3">
                  <c:v>72</c:v>
                </c:pt>
                <c:pt idx="4">
                  <c:v>35</c:v>
                </c:pt>
                <c:pt idx="5">
                  <c:v>59</c:v>
                </c:pt>
                <c:pt idx="6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9E-40E9-9FC6-11CCF37A1138}"/>
            </c:ext>
          </c:extLst>
        </c:ser>
        <c:dLbls/>
        <c:marker val="1"/>
        <c:axId val="115589504"/>
        <c:axId val="115591040"/>
      </c:lineChart>
      <c:catAx>
        <c:axId val="1155895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5591040"/>
        <c:crosses val="autoZero"/>
        <c:auto val="1"/>
        <c:lblAlgn val="ctr"/>
        <c:lblOffset val="100"/>
      </c:catAx>
      <c:valAx>
        <c:axId val="1155910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55895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Лист1!$A$1:$G$1</c:f>
              <c:strCache>
                <c:ptCount val="7"/>
                <c:pt idx="0">
                  <c:v> 2014-2015</c:v>
                </c:pt>
                <c:pt idx="1">
                  <c:v> 2015-2016</c:v>
                </c:pt>
                <c:pt idx="2">
                  <c:v>  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Лист1!$A$2:$G$2</c:f>
              <c:numCache>
                <c:formatCode>General</c:formatCode>
                <c:ptCount val="7"/>
                <c:pt idx="0">
                  <c:v>43</c:v>
                </c:pt>
                <c:pt idx="1">
                  <c:v>49.4</c:v>
                </c:pt>
                <c:pt idx="2">
                  <c:v>47.6</c:v>
                </c:pt>
                <c:pt idx="3">
                  <c:v>43.6</c:v>
                </c:pt>
                <c:pt idx="4">
                  <c:v>39.300000000000011</c:v>
                </c:pt>
                <c:pt idx="5">
                  <c:v>42.97</c:v>
                </c:pt>
                <c:pt idx="6">
                  <c:v>41.8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05-4623-A9DF-8EFC5F0EAACE}"/>
            </c:ext>
          </c:extLst>
        </c:ser>
        <c:dLbls/>
        <c:marker val="1"/>
        <c:axId val="90795008"/>
        <c:axId val="91116288"/>
      </c:lineChart>
      <c:catAx>
        <c:axId val="90795008"/>
        <c:scaling>
          <c:orientation val="minMax"/>
        </c:scaling>
        <c:axPos val="b"/>
        <c:numFmt formatCode="General" sourceLinked="0"/>
        <c:tickLblPos val="nextTo"/>
        <c:txPr>
          <a:bodyPr rot="2700000" vert="horz"/>
          <a:lstStyle/>
          <a:p>
            <a:pPr>
              <a:defRPr sz="1400" b="1"/>
            </a:pPr>
            <a:endParaRPr lang="ru-RU"/>
          </a:p>
        </c:txPr>
        <c:crossAx val="91116288"/>
        <c:crosses val="autoZero"/>
        <c:auto val="1"/>
        <c:lblAlgn val="ctr"/>
        <c:lblOffset val="100"/>
      </c:catAx>
      <c:valAx>
        <c:axId val="91116288"/>
        <c:scaling>
          <c:orientation val="minMax"/>
          <c:max val="8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0795008"/>
        <c:crosses val="autoZero"/>
        <c:crossBetween val="between"/>
        <c:majorUnit val="5"/>
        <c:minorUnit val="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11 класс  (</a:t>
            </a:r>
            <a:r>
              <a:rPr lang="ru-RU" sz="1400" dirty="0" err="1"/>
              <a:t>кл.рук</a:t>
            </a:r>
            <a:r>
              <a:rPr lang="ru-RU" sz="1400" dirty="0"/>
              <a:t>. </a:t>
            </a:r>
            <a:r>
              <a:rPr lang="ru-RU" sz="1400" dirty="0" err="1"/>
              <a:t>Тен</a:t>
            </a:r>
            <a:r>
              <a:rPr lang="ru-RU" sz="1400" dirty="0"/>
              <a:t> Т.А.)  </a:t>
            </a:r>
          </a:p>
        </c:rich>
      </c:tx>
      <c:layout>
        <c:manualLayout>
          <c:xMode val="edge"/>
          <c:yMode val="edge"/>
          <c:x val="0.1997873973598894"/>
          <c:y val="3.306924230641041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5г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0416666666666666E-2"/>
                  <c:y val="-5.312499999999999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02-40E9-A0CC-8960DBC0FC6A}"/>
                </c:ext>
              </c:extLst>
            </c:dLbl>
            <c:dLbl>
              <c:idx val="1"/>
              <c:layout>
                <c:manualLayout>
                  <c:x val="-8.3333333333333367E-3"/>
                  <c:y val="-5.93750000000000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02-40E9-A0CC-8960DBC0FC6A}"/>
                </c:ext>
              </c:extLst>
            </c:dLbl>
            <c:dLbl>
              <c:idx val="5"/>
              <c:layout>
                <c:manualLayout>
                  <c:x val="-3.6069648503168815E-2"/>
                  <c:y val="-4.89203622726166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36-466C-B4D5-27F5FFF0A5F2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 класс</c:v>
                </c:pt>
                <c:pt idx="1">
                  <c:v>10 класс</c:v>
                </c:pt>
                <c:pt idx="2">
                  <c:v>11 класс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</c:v>
                </c:pt>
                <c:pt idx="1">
                  <c:v>59</c:v>
                </c:pt>
                <c:pt idx="2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02-40E9-A0CC-8960DBC0FC6A}"/>
            </c:ext>
          </c:extLst>
        </c:ser>
        <c:dLbls/>
        <c:marker val="1"/>
        <c:axId val="115640192"/>
        <c:axId val="115641728"/>
      </c:lineChart>
      <c:catAx>
        <c:axId val="115640192"/>
        <c:scaling>
          <c:orientation val="minMax"/>
        </c:scaling>
        <c:axPos val="b"/>
        <c:numFmt formatCode="General" sourceLinked="0"/>
        <c:tickLblPos val="nextTo"/>
        <c:txPr>
          <a:bodyPr rot="0"/>
          <a:lstStyle/>
          <a:p>
            <a:pPr>
              <a:defRPr sz="1200" b="1"/>
            </a:pPr>
            <a:endParaRPr lang="ru-RU"/>
          </a:p>
        </c:txPr>
        <c:crossAx val="115641728"/>
        <c:crosses val="autoZero"/>
        <c:auto val="1"/>
        <c:lblAlgn val="ctr"/>
        <c:lblOffset val="100"/>
      </c:catAx>
      <c:valAx>
        <c:axId val="115641728"/>
        <c:scaling>
          <c:orientation val="minMax"/>
          <c:max val="100"/>
          <c:min val="1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5640192"/>
        <c:crosses val="autoZero"/>
        <c:crossBetween val="between"/>
        <c:majorUnit val="20"/>
        <c:min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  <c:pt idx="3">
                  <c:v>7 класс</c:v>
                </c:pt>
                <c:pt idx="4">
                  <c:v>8 класс</c:v>
                </c:pt>
                <c:pt idx="5">
                  <c:v>9 класс</c:v>
                </c:pt>
                <c:pt idx="6">
                  <c:v>10 класс</c:v>
                </c:pt>
                <c:pt idx="7">
                  <c:v>11 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80</c:v>
                </c:pt>
                <c:pt idx="1">
                  <c:v>56</c:v>
                </c:pt>
                <c:pt idx="2">
                  <c:v>52</c:v>
                </c:pt>
                <c:pt idx="3">
                  <c:v>39</c:v>
                </c:pt>
                <c:pt idx="4">
                  <c:v>31</c:v>
                </c:pt>
                <c:pt idx="5">
                  <c:v>33</c:v>
                </c:pt>
                <c:pt idx="6">
                  <c:v>59</c:v>
                </c:pt>
                <c:pt idx="7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9C-4E1C-884E-A0A488579BCF}"/>
            </c:ext>
          </c:extLst>
        </c:ser>
        <c:dLbls/>
        <c:marker val="1"/>
        <c:axId val="115704576"/>
        <c:axId val="115706112"/>
      </c:lineChart>
      <c:catAx>
        <c:axId val="115704576"/>
        <c:scaling>
          <c:orientation val="minMax"/>
        </c:scaling>
        <c:axPos val="b"/>
        <c:numFmt formatCode="General" sourceLinked="0"/>
        <c:tickLblPos val="nextTo"/>
        <c:txPr>
          <a:bodyPr rot="-1800000"/>
          <a:lstStyle/>
          <a:p>
            <a:pPr>
              <a:defRPr b="1"/>
            </a:pPr>
            <a:endParaRPr lang="ru-RU"/>
          </a:p>
        </c:txPr>
        <c:crossAx val="115706112"/>
        <c:crosses val="autoZero"/>
        <c:auto val="1"/>
        <c:lblAlgn val="ctr"/>
        <c:lblOffset val="100"/>
      </c:catAx>
      <c:valAx>
        <c:axId val="115706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57045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71</c:v>
                </c:pt>
                <c:pt idx="1">
                  <c:v>71</c:v>
                </c:pt>
                <c:pt idx="2">
                  <c:v>36</c:v>
                </c:pt>
                <c:pt idx="3">
                  <c:v>44</c:v>
                </c:pt>
                <c:pt idx="4">
                  <c:v>58</c:v>
                </c:pt>
                <c:pt idx="5">
                  <c:v>56</c:v>
                </c:pt>
                <c:pt idx="6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91-46B3-A9B7-DCFA2943CF47}"/>
            </c:ext>
          </c:extLst>
        </c:ser>
        <c:dLbls/>
        <c:marker val="1"/>
        <c:axId val="115759744"/>
        <c:axId val="115777920"/>
      </c:lineChart>
      <c:catAx>
        <c:axId val="11575974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5777920"/>
        <c:crosses val="autoZero"/>
        <c:auto val="1"/>
        <c:lblAlgn val="ctr"/>
        <c:lblOffset val="100"/>
      </c:catAx>
      <c:valAx>
        <c:axId val="1157779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57597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Lbls>
            <c:dLbl>
              <c:idx val="13"/>
              <c:layout>
                <c:manualLayout>
                  <c:x val="-3.687315634218289E-2"/>
                  <c:y val="-3.43750000000000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00-4109-8F67-E66A3E487721}"/>
                </c:ext>
              </c:extLst>
            </c:dLbl>
            <c:dLbl>
              <c:idx val="14"/>
              <c:layout>
                <c:manualLayout>
                  <c:x val="0"/>
                  <c:y val="-2.187500000000008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00-4109-8F67-E66A3E487721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73</c:v>
                </c:pt>
                <c:pt idx="1">
                  <c:v>77</c:v>
                </c:pt>
                <c:pt idx="2">
                  <c:v>73</c:v>
                </c:pt>
                <c:pt idx="3">
                  <c:v>85</c:v>
                </c:pt>
                <c:pt idx="4">
                  <c:v>81</c:v>
                </c:pt>
                <c:pt idx="5">
                  <c:v>74</c:v>
                </c:pt>
                <c:pt idx="6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70-4C6D-A67A-93BF9D2BE3B6}"/>
            </c:ext>
          </c:extLst>
        </c:ser>
        <c:dLbls/>
        <c:marker val="1"/>
        <c:axId val="118106368"/>
        <c:axId val="118120448"/>
      </c:lineChart>
      <c:catAx>
        <c:axId val="1181063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8120448"/>
        <c:crosses val="autoZero"/>
        <c:auto val="1"/>
        <c:lblAlgn val="ctr"/>
        <c:lblOffset val="100"/>
      </c:catAx>
      <c:valAx>
        <c:axId val="1181204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1063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2014-2015</c:v>
                </c:pt>
                <c:pt idx="1">
                  <c:v> 2015-2016</c:v>
                </c:pt>
                <c:pt idx="2">
                  <c:v> 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31</c:v>
                </c:pt>
                <c:pt idx="1">
                  <c:v>36</c:v>
                </c:pt>
                <c:pt idx="2">
                  <c:v>37</c:v>
                </c:pt>
                <c:pt idx="3">
                  <c:v>42</c:v>
                </c:pt>
                <c:pt idx="4">
                  <c:v>43</c:v>
                </c:pt>
                <c:pt idx="5">
                  <c:v>45</c:v>
                </c:pt>
                <c:pt idx="6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9E-4A75-A323-64931DC28C10}"/>
            </c:ext>
          </c:extLst>
        </c:ser>
        <c:dLbls/>
        <c:marker val="1"/>
        <c:axId val="118206464"/>
        <c:axId val="118208000"/>
      </c:lineChart>
      <c:catAx>
        <c:axId val="1182064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8208000"/>
        <c:crosses val="autoZero"/>
        <c:auto val="1"/>
        <c:lblAlgn val="ctr"/>
        <c:lblOffset val="100"/>
      </c:catAx>
      <c:valAx>
        <c:axId val="1182080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2064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2014-2015</c:v>
                </c:pt>
                <c:pt idx="1">
                  <c:v>2015-2016</c:v>
                </c:pt>
                <c:pt idx="2">
                  <c:v> 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31</c:v>
                </c:pt>
                <c:pt idx="1">
                  <c:v>30</c:v>
                </c:pt>
                <c:pt idx="2">
                  <c:v>28</c:v>
                </c:pt>
                <c:pt idx="3">
                  <c:v>36</c:v>
                </c:pt>
                <c:pt idx="4">
                  <c:v>34</c:v>
                </c:pt>
                <c:pt idx="5">
                  <c:v>25</c:v>
                </c:pt>
                <c:pt idx="6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B8-42DA-968D-A522604854DA}"/>
            </c:ext>
          </c:extLst>
        </c:ser>
        <c:dLbls/>
        <c:marker val="1"/>
        <c:axId val="118244864"/>
        <c:axId val="118246400"/>
      </c:lineChart>
      <c:catAx>
        <c:axId val="1182448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8246400"/>
        <c:crosses val="autoZero"/>
        <c:auto val="1"/>
        <c:lblAlgn val="ctr"/>
        <c:lblOffset val="100"/>
      </c:catAx>
      <c:valAx>
        <c:axId val="1182464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2448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2014-2015</c:v>
                </c:pt>
                <c:pt idx="1">
                  <c:v>2015-2016</c:v>
                </c:pt>
                <c:pt idx="2">
                  <c:v> 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</c:v>
                </c:pt>
                <c:pt idx="1">
                  <c:v>11</c:v>
                </c:pt>
                <c:pt idx="2">
                  <c:v>8</c:v>
                </c:pt>
                <c:pt idx="3">
                  <c:v>7</c:v>
                </c:pt>
                <c:pt idx="4">
                  <c:v>4</c:v>
                </c:pt>
                <c:pt idx="5">
                  <c:v>4</c:v>
                </c:pt>
                <c:pt idx="6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75-4806-A6B1-7F1BF0914F60}"/>
            </c:ext>
          </c:extLst>
        </c:ser>
        <c:dLbls/>
        <c:marker val="1"/>
        <c:axId val="118308224"/>
        <c:axId val="118314112"/>
      </c:lineChart>
      <c:catAx>
        <c:axId val="1183082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8314112"/>
        <c:crosses val="autoZero"/>
        <c:auto val="1"/>
        <c:lblAlgn val="ctr"/>
        <c:lblOffset val="100"/>
      </c:catAx>
      <c:valAx>
        <c:axId val="118314112"/>
        <c:scaling>
          <c:orientation val="minMax"/>
          <c:max val="2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3082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Лист1!$A$1:$G$1</c:f>
              <c:strCache>
                <c:ptCount val="7"/>
                <c:pt idx="0">
                  <c:v>2014-2015</c:v>
                </c:pt>
                <c:pt idx="1">
                  <c:v> 2015-2016</c:v>
                </c:pt>
                <c:pt idx="2">
                  <c:v> 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Лист1!$A$2:$G$2</c:f>
              <c:numCache>
                <c:formatCode>General</c:formatCode>
                <c:ptCount val="7"/>
                <c:pt idx="0">
                  <c:v>70</c:v>
                </c:pt>
                <c:pt idx="1">
                  <c:v>44.7</c:v>
                </c:pt>
                <c:pt idx="2">
                  <c:v>42.8</c:v>
                </c:pt>
                <c:pt idx="3">
                  <c:v>59.3</c:v>
                </c:pt>
                <c:pt idx="4">
                  <c:v>46</c:v>
                </c:pt>
                <c:pt idx="5">
                  <c:v>56.82</c:v>
                </c:pt>
                <c:pt idx="6">
                  <c:v>62.8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DA-4E50-8211-A5CCEED6B79E}"/>
            </c:ext>
          </c:extLst>
        </c:ser>
        <c:dLbls/>
        <c:marker val="1"/>
        <c:axId val="91220224"/>
        <c:axId val="91580288"/>
      </c:lineChart>
      <c:catAx>
        <c:axId val="91220224"/>
        <c:scaling>
          <c:orientation val="minMax"/>
        </c:scaling>
        <c:axPos val="b"/>
        <c:numFmt formatCode="General" sourceLinked="0"/>
        <c:tickLblPos val="nextTo"/>
        <c:txPr>
          <a:bodyPr rot="2700000" vert="horz"/>
          <a:lstStyle/>
          <a:p>
            <a:pPr>
              <a:defRPr sz="1400" b="1"/>
            </a:pPr>
            <a:endParaRPr lang="ru-RU"/>
          </a:p>
        </c:txPr>
        <c:crossAx val="91580288"/>
        <c:crosses val="autoZero"/>
        <c:auto val="1"/>
        <c:lblAlgn val="ctr"/>
        <c:lblOffset val="100"/>
      </c:catAx>
      <c:valAx>
        <c:axId val="91580288"/>
        <c:scaling>
          <c:orientation val="minMax"/>
          <c:max val="90"/>
          <c:min val="2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1220224"/>
        <c:crosses val="autoZero"/>
        <c:crossBetween val="between"/>
        <c:majorUnit val="5"/>
        <c:minorUnit val="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% Повышения-снижения качества обученности  по параллелям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2 классы</c:v>
                </c:pt>
                <c:pt idx="1">
                  <c:v>3 классы</c:v>
                </c:pt>
                <c:pt idx="2">
                  <c:v>4 классы</c:v>
                </c:pt>
                <c:pt idx="3">
                  <c:v>5 классы</c:v>
                </c:pt>
                <c:pt idx="4">
                  <c:v>6 классы</c:v>
                </c:pt>
                <c:pt idx="5">
                  <c:v>7 классы</c:v>
                </c:pt>
                <c:pt idx="6">
                  <c:v>8 классы</c:v>
                </c:pt>
                <c:pt idx="7">
                  <c:v>9 классы</c:v>
                </c:pt>
                <c:pt idx="8">
                  <c:v>10 класс</c:v>
                </c:pt>
                <c:pt idx="9">
                  <c:v>11 класс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</c:v>
                </c:pt>
                <c:pt idx="1">
                  <c:v>-19</c:v>
                </c:pt>
                <c:pt idx="2">
                  <c:v>-5</c:v>
                </c:pt>
                <c:pt idx="3">
                  <c:v>-10</c:v>
                </c:pt>
                <c:pt idx="4">
                  <c:v>-29</c:v>
                </c:pt>
                <c:pt idx="5">
                  <c:v>-70</c:v>
                </c:pt>
                <c:pt idx="6">
                  <c:v>-2</c:v>
                </c:pt>
                <c:pt idx="7">
                  <c:v>8</c:v>
                </c:pt>
                <c:pt idx="8">
                  <c:v>32</c:v>
                </c:pt>
                <c:pt idx="9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06B-4B62-963D-EE07E5A5C144}"/>
            </c:ext>
          </c:extLst>
        </c:ser>
        <c:dLbls/>
        <c:axId val="99117696"/>
        <c:axId val="99123584"/>
      </c:barChart>
      <c:catAx>
        <c:axId val="99117696"/>
        <c:scaling>
          <c:orientation val="minMax"/>
        </c:scaling>
        <c:axPos val="b"/>
        <c:numFmt formatCode="General" sourceLinked="0"/>
        <c:tickLblPos val="nextTo"/>
        <c:crossAx val="99123584"/>
        <c:crosses val="autoZero"/>
        <c:auto val="1"/>
        <c:lblAlgn val="ctr"/>
        <c:lblOffset val="100"/>
      </c:catAx>
      <c:valAx>
        <c:axId val="99123584"/>
        <c:scaling>
          <c:orientation val="minMax"/>
        </c:scaling>
        <c:axPos val="l"/>
        <c:majorGridlines/>
        <c:numFmt formatCode="General" sourceLinked="1"/>
        <c:tickLblPos val="nextTo"/>
        <c:crossAx val="991176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65</c:v>
                </c:pt>
                <c:pt idx="1">
                  <c:v>60</c:v>
                </c:pt>
                <c:pt idx="2">
                  <c:v>55</c:v>
                </c:pt>
                <c:pt idx="3">
                  <c:v>64</c:v>
                </c:pt>
                <c:pt idx="4">
                  <c:v>68</c:v>
                </c:pt>
                <c:pt idx="5">
                  <c:v>57</c:v>
                </c:pt>
                <c:pt idx="6">
                  <c:v>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B7-4FCC-9BBB-9D71351D737F}"/>
            </c:ext>
          </c:extLst>
        </c:ser>
        <c:dLbls/>
        <c:marker val="1"/>
        <c:axId val="99246848"/>
        <c:axId val="99248384"/>
      </c:lineChart>
      <c:catAx>
        <c:axId val="99246848"/>
        <c:scaling>
          <c:orientation val="minMax"/>
        </c:scaling>
        <c:axPos val="b"/>
        <c:numFmt formatCode="General" sourceLinked="1"/>
        <c:tickLblPos val="nextTo"/>
        <c:txPr>
          <a:bodyPr rot="-2100000"/>
          <a:lstStyle/>
          <a:p>
            <a:pPr>
              <a:defRPr sz="1400" b="1"/>
            </a:pPr>
            <a:endParaRPr lang="ru-RU"/>
          </a:p>
        </c:txPr>
        <c:crossAx val="99248384"/>
        <c:crosses val="autoZero"/>
        <c:auto val="1"/>
        <c:lblAlgn val="ctr"/>
        <c:lblOffset val="100"/>
      </c:catAx>
      <c:valAx>
        <c:axId val="99248384"/>
        <c:scaling>
          <c:orientation val="minMax"/>
          <c:max val="100"/>
          <c:min val="10"/>
        </c:scaling>
        <c:axPos val="l"/>
        <c:majorGridlines/>
        <c:numFmt formatCode="General" sourceLinked="1"/>
        <c:tickLblPos val="nextTo"/>
        <c:crossAx val="99246848"/>
        <c:crosses val="autoZero"/>
        <c:crossBetween val="between"/>
        <c:majorUnit val="10"/>
        <c:minorUnit val="5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54</c:v>
                </c:pt>
                <c:pt idx="1">
                  <c:v>58</c:v>
                </c:pt>
                <c:pt idx="2">
                  <c:v>47</c:v>
                </c:pt>
                <c:pt idx="3">
                  <c:v>57</c:v>
                </c:pt>
                <c:pt idx="4">
                  <c:v>61</c:v>
                </c:pt>
                <c:pt idx="5">
                  <c:v>71</c:v>
                </c:pt>
                <c:pt idx="6">
                  <c:v>47.7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AA-4497-AFB7-0B72DB924683}"/>
            </c:ext>
          </c:extLst>
        </c:ser>
        <c:dLbls/>
        <c:marker val="1"/>
        <c:axId val="99272960"/>
        <c:axId val="99287040"/>
      </c:lineChart>
      <c:catAx>
        <c:axId val="99272960"/>
        <c:scaling>
          <c:orientation val="minMax"/>
        </c:scaling>
        <c:axPos val="b"/>
        <c:numFmt formatCode="General" sourceLinked="0"/>
        <c:tickLblPos val="nextTo"/>
        <c:txPr>
          <a:bodyPr rot="-2100000" vert="horz" anchor="ctr" anchorCtr="1"/>
          <a:lstStyle/>
          <a:p>
            <a:pPr>
              <a:defRPr b="1"/>
            </a:pPr>
            <a:endParaRPr lang="ru-RU"/>
          </a:p>
        </c:txPr>
        <c:crossAx val="99287040"/>
        <c:crosses val="autoZero"/>
        <c:auto val="1"/>
        <c:lblAlgn val="ctr"/>
        <c:lblOffset val="100"/>
      </c:catAx>
      <c:valAx>
        <c:axId val="99287040"/>
        <c:scaling>
          <c:orientation val="minMax"/>
          <c:max val="100"/>
          <c:min val="1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9272960"/>
        <c:crosses val="autoZero"/>
        <c:crossBetween val="between"/>
        <c:majorUnit val="10"/>
        <c:minorUnit val="5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2014-2015</c:v>
                </c:pt>
                <c:pt idx="1">
                  <c:v> 2015-2016</c:v>
                </c:pt>
                <c:pt idx="2">
                  <c:v> 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56</c:v>
                </c:pt>
                <c:pt idx="1">
                  <c:v>55</c:v>
                </c:pt>
                <c:pt idx="2">
                  <c:v>56</c:v>
                </c:pt>
                <c:pt idx="3">
                  <c:v>49</c:v>
                </c:pt>
                <c:pt idx="4">
                  <c:v>56</c:v>
                </c:pt>
                <c:pt idx="5">
                  <c:v>61</c:v>
                </c:pt>
                <c:pt idx="6">
                  <c:v>67.3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16-45F8-A436-72A153854A14}"/>
            </c:ext>
          </c:extLst>
        </c:ser>
        <c:dLbls/>
        <c:marker val="1"/>
        <c:axId val="99332096"/>
        <c:axId val="99333632"/>
      </c:lineChart>
      <c:catAx>
        <c:axId val="99332096"/>
        <c:scaling>
          <c:orientation val="minMax"/>
        </c:scaling>
        <c:axPos val="b"/>
        <c:numFmt formatCode="General" sourceLinked="0"/>
        <c:tickLblPos val="nextTo"/>
        <c:txPr>
          <a:bodyPr rot="-2100000" vert="horz"/>
          <a:lstStyle/>
          <a:p>
            <a:pPr>
              <a:defRPr b="1"/>
            </a:pPr>
            <a:endParaRPr lang="ru-RU"/>
          </a:p>
        </c:txPr>
        <c:crossAx val="99333632"/>
        <c:crosses val="autoZero"/>
        <c:auto val="1"/>
        <c:lblAlgn val="ctr"/>
        <c:lblOffset val="100"/>
      </c:catAx>
      <c:valAx>
        <c:axId val="99333632"/>
        <c:scaling>
          <c:orientation val="minMax"/>
          <c:max val="100"/>
          <c:min val="1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9332096"/>
        <c:crosses val="autoZero"/>
        <c:crossBetween val="between"/>
        <c:majorUnit val="10"/>
        <c:minorUnit val="5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29837" cy="497125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4"/>
            <a:ext cx="2929837" cy="497125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47334927-4CDE-437A-89FF-E0F9B5890B2A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8"/>
            <a:ext cx="5408930" cy="4474131"/>
          </a:xfrm>
          <a:prstGeom prst="rect">
            <a:avLst/>
          </a:prstGeom>
        </p:spPr>
        <p:txBody>
          <a:bodyPr vert="horz" lIns="91120" tIns="45560" rIns="91120" bIns="4556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5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5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6CDD6A3F-44AC-483F-9191-C21C0256BF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124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8875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D6A3F-44AC-483F-9191-C21C0256BFE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5116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8875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D6A3F-44AC-483F-9191-C21C0256BFE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6191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D6A3F-44AC-483F-9191-C21C0256BFE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800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D6A3F-44AC-483F-9191-C21C0256BFE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D6A3F-44AC-483F-9191-C21C0256BFE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D6A3F-44AC-483F-9191-C21C0256BFE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D6A3F-44AC-483F-9191-C21C0256BFE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D6A3F-44AC-483F-9191-C21C0256BFE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D6A3F-44AC-483F-9191-C21C0256BFE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642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D6A3F-44AC-483F-9191-C21C0256BFE3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D6A3F-44AC-483F-9191-C21C0256BFE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9501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CA972-ECEA-4A3F-91A8-510B1449B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DC6DC-6192-48E6-8A80-FF94D2CDD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61CB7-D611-4540-A35B-821843DE2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C1E2D-7236-4939-8199-62262889F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517CB-B075-4E3E-B222-7B30F0625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8758D-6DCE-4DE9-B1D9-369615E59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0B166-70FA-4294-91D8-7C0278E5F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55CBD-A755-4FC8-9212-37BF18492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8B49E-998F-4B60-A243-7588B012C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1D89F-A74F-4334-B989-A014AF46C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7922-28FC-4A6F-BB96-F441CA74F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07D131F-A9F0-4BE5-968A-85919EB71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620689"/>
            <a:ext cx="8229600" cy="4678363"/>
          </a:xfrm>
        </p:spPr>
        <p:txBody>
          <a:bodyPr/>
          <a:lstStyle/>
          <a:p>
            <a:pPr eaLnBrk="1" hangingPunct="1"/>
            <a:r>
              <a:rPr lang="ru-RU" sz="5400" b="1" dirty="0"/>
              <a:t>Итоги успеваемости </a:t>
            </a:r>
            <a:br>
              <a:rPr lang="ru-RU" sz="5400" b="1" dirty="0"/>
            </a:br>
            <a:r>
              <a:rPr lang="ru-RU" sz="5400" b="1" dirty="0"/>
              <a:t/>
            </a:r>
            <a:br>
              <a:rPr lang="ru-RU" sz="5400" b="1" dirty="0"/>
            </a:br>
            <a:r>
              <a:rPr lang="ru-RU" sz="5400" b="1" dirty="0"/>
              <a:t>2020-2021</a:t>
            </a:r>
            <a:r>
              <a:rPr lang="ru-RU" dirty="0"/>
              <a:t> </a:t>
            </a:r>
            <a:br>
              <a:rPr lang="ru-RU" dirty="0"/>
            </a:br>
            <a:r>
              <a:rPr lang="ru-RU" b="1" dirty="0"/>
              <a:t>учебный год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12023" y="5562600"/>
            <a:ext cx="5277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«Тоншаевская средняя школа»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 4 классах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809434411"/>
              </p:ext>
            </p:extLst>
          </p:nvPr>
        </p:nvGraphicFramePr>
        <p:xfrm>
          <a:off x="609600" y="1295400"/>
          <a:ext cx="8077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81100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681608" y="5560954"/>
            <a:ext cx="792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По сравнению с прошлым годом в 5а снижение на 9%,  в 5б классе на 28%, увеличение в 5в на 10%, снижение в 5г на 15%.    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4285620191"/>
              </p:ext>
            </p:extLst>
          </p:nvPr>
        </p:nvGraphicFramePr>
        <p:xfrm>
          <a:off x="357158" y="357166"/>
          <a:ext cx="4128120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268449622"/>
              </p:ext>
            </p:extLst>
          </p:nvPr>
        </p:nvGraphicFramePr>
        <p:xfrm>
          <a:off x="4716016" y="260648"/>
          <a:ext cx="4128120" cy="268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1903216318"/>
              </p:ext>
            </p:extLst>
          </p:nvPr>
        </p:nvGraphicFramePr>
        <p:xfrm>
          <a:off x="467544" y="3068960"/>
          <a:ext cx="4128120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614147317"/>
              </p:ext>
            </p:extLst>
          </p:nvPr>
        </p:nvGraphicFramePr>
        <p:xfrm>
          <a:off x="4716016" y="3068960"/>
          <a:ext cx="3960440" cy="2472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59107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 </a:t>
            </a:r>
            <a:r>
              <a:rPr lang="en-US" b="1" dirty="0"/>
              <a:t>5 </a:t>
            </a:r>
            <a:r>
              <a:rPr lang="ru-RU" b="1" dirty="0"/>
              <a:t>классах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875212660"/>
              </p:ext>
            </p:extLst>
          </p:nvPr>
        </p:nvGraphicFramePr>
        <p:xfrm>
          <a:off x="785786" y="1571612"/>
          <a:ext cx="7643866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5572140"/>
            <a:ext cx="4878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Снижение по сравнению с 4 классом на 6%</a:t>
            </a:r>
          </a:p>
        </p:txBody>
      </p:sp>
    </p:spTree>
    <p:extLst>
      <p:ext uri="{BB962C8B-B14F-4D97-AF65-F5344CB8AC3E}">
        <p14:creationId xmlns:p14="http://schemas.microsoft.com/office/powerpoint/2010/main" xmlns="" val="2630946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 5 классах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505149447"/>
              </p:ext>
            </p:extLst>
          </p:nvPr>
        </p:nvGraphicFramePr>
        <p:xfrm>
          <a:off x="395536" y="1397001"/>
          <a:ext cx="83529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683568" y="5643402"/>
            <a:ext cx="792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По сравнению с прошлым годом  снижение в 6а на 4%, в 6б классе на 12%, в 6в классе на 8%, в 6г классе на 24%.    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2740105662"/>
              </p:ext>
            </p:extLst>
          </p:nvPr>
        </p:nvGraphicFramePr>
        <p:xfrm>
          <a:off x="357158" y="357166"/>
          <a:ext cx="4128120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356097356"/>
              </p:ext>
            </p:extLst>
          </p:nvPr>
        </p:nvGraphicFramePr>
        <p:xfrm>
          <a:off x="4716016" y="357166"/>
          <a:ext cx="4128120" cy="2583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1296623842"/>
              </p:ext>
            </p:extLst>
          </p:nvPr>
        </p:nvGraphicFramePr>
        <p:xfrm>
          <a:off x="467544" y="3068960"/>
          <a:ext cx="4128120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ADCDAB4-9079-4A3D-AF61-EEE12B29D9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19321805"/>
              </p:ext>
            </p:extLst>
          </p:nvPr>
        </p:nvGraphicFramePr>
        <p:xfrm>
          <a:off x="4860032" y="3051114"/>
          <a:ext cx="3984104" cy="2537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59107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 6 классах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4105208"/>
              </p:ext>
            </p:extLst>
          </p:nvPr>
        </p:nvGraphicFramePr>
        <p:xfrm>
          <a:off x="395536" y="1397001"/>
          <a:ext cx="83529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 6 классах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4231826469"/>
              </p:ext>
            </p:extLst>
          </p:nvPr>
        </p:nvGraphicFramePr>
        <p:xfrm>
          <a:off x="395536" y="1397001"/>
          <a:ext cx="83529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23528" y="5805264"/>
            <a:ext cx="8424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По сравнению с прошлым годом  снижение в 7а классе на  18%, в 7б на 8%, в 7в  на  19%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2392352564"/>
              </p:ext>
            </p:extLst>
          </p:nvPr>
        </p:nvGraphicFramePr>
        <p:xfrm>
          <a:off x="357158" y="357166"/>
          <a:ext cx="4128120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402783202"/>
              </p:ext>
            </p:extLst>
          </p:nvPr>
        </p:nvGraphicFramePr>
        <p:xfrm>
          <a:off x="4716016" y="357166"/>
          <a:ext cx="4128120" cy="2583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4293886147"/>
              </p:ext>
            </p:extLst>
          </p:nvPr>
        </p:nvGraphicFramePr>
        <p:xfrm>
          <a:off x="467544" y="3068960"/>
          <a:ext cx="4128120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266625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 7</a:t>
            </a:r>
            <a:r>
              <a:rPr lang="en-US" b="1" dirty="0"/>
              <a:t> </a:t>
            </a:r>
            <a:r>
              <a:rPr lang="ru-RU" b="1" dirty="0"/>
              <a:t>классах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179435538"/>
              </p:ext>
            </p:extLst>
          </p:nvPr>
        </p:nvGraphicFramePr>
        <p:xfrm>
          <a:off x="785786" y="1571612"/>
          <a:ext cx="7643866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5572140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Снижение на 15%</a:t>
            </a:r>
          </a:p>
        </p:txBody>
      </p:sp>
    </p:spTree>
    <p:extLst>
      <p:ext uri="{BB962C8B-B14F-4D97-AF65-F5344CB8AC3E}">
        <p14:creationId xmlns:p14="http://schemas.microsoft.com/office/powerpoint/2010/main" xmlns="" val="1341987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 7 классах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181241402"/>
              </p:ext>
            </p:extLst>
          </p:nvPr>
        </p:nvGraphicFramePr>
        <p:xfrm>
          <a:off x="395536" y="1397001"/>
          <a:ext cx="83529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Успеваемость по школе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765250716"/>
              </p:ext>
            </p:extLst>
          </p:nvPr>
        </p:nvGraphicFramePr>
        <p:xfrm>
          <a:off x="381000" y="1397001"/>
          <a:ext cx="8382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539552" y="5657672"/>
            <a:ext cx="8208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По сравнению с прошлым годом  рост  в 8а на  4%, в 8б на 4%, в 8в снижение на 13%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4181038827"/>
              </p:ext>
            </p:extLst>
          </p:nvPr>
        </p:nvGraphicFramePr>
        <p:xfrm>
          <a:off x="357158" y="357166"/>
          <a:ext cx="4128120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611744768"/>
              </p:ext>
            </p:extLst>
          </p:nvPr>
        </p:nvGraphicFramePr>
        <p:xfrm>
          <a:off x="4716016" y="476672"/>
          <a:ext cx="4128120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1599658090"/>
              </p:ext>
            </p:extLst>
          </p:nvPr>
        </p:nvGraphicFramePr>
        <p:xfrm>
          <a:off x="467544" y="3068960"/>
          <a:ext cx="4128120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 8 классах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4196125490"/>
              </p:ext>
            </p:extLst>
          </p:nvPr>
        </p:nvGraphicFramePr>
        <p:xfrm>
          <a:off x="785786" y="1571612"/>
          <a:ext cx="7643866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557214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Снижение на  1%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 8 классах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095262602"/>
              </p:ext>
            </p:extLst>
          </p:nvPr>
        </p:nvGraphicFramePr>
        <p:xfrm>
          <a:off x="395536" y="1397001"/>
          <a:ext cx="83529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3876510191"/>
              </p:ext>
            </p:extLst>
          </p:nvPr>
        </p:nvGraphicFramePr>
        <p:xfrm>
          <a:off x="500034" y="571480"/>
          <a:ext cx="4128120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2424484331"/>
              </p:ext>
            </p:extLst>
          </p:nvPr>
        </p:nvGraphicFramePr>
        <p:xfrm>
          <a:off x="4643438" y="642918"/>
          <a:ext cx="4128120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137231937"/>
              </p:ext>
            </p:extLst>
          </p:nvPr>
        </p:nvGraphicFramePr>
        <p:xfrm>
          <a:off x="571472" y="3071810"/>
          <a:ext cx="4128120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30" y="5661248"/>
            <a:ext cx="8424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 сравнению с прошлым годом рост в 9а на 4%, в 9б на 2%, в 9в  на 4%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 9 классах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477027401"/>
              </p:ext>
            </p:extLst>
          </p:nvPr>
        </p:nvGraphicFramePr>
        <p:xfrm>
          <a:off x="785786" y="1571612"/>
          <a:ext cx="7643866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9632" y="5572140"/>
            <a:ext cx="1396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Рост на 4%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 9 классах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511629615"/>
              </p:ext>
            </p:extLst>
          </p:nvPr>
        </p:nvGraphicFramePr>
        <p:xfrm>
          <a:off x="395536" y="1397001"/>
          <a:ext cx="83529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55576" y="5589240"/>
            <a:ext cx="76328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По сравнению с прошлым годом рост  на 19% 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3657108822"/>
              </p:ext>
            </p:extLst>
          </p:nvPr>
        </p:nvGraphicFramePr>
        <p:xfrm>
          <a:off x="539552" y="620688"/>
          <a:ext cx="77768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 10 классе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452108268"/>
              </p:ext>
            </p:extLst>
          </p:nvPr>
        </p:nvGraphicFramePr>
        <p:xfrm>
          <a:off x="785786" y="1357298"/>
          <a:ext cx="771530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59632" y="6028957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Рост  на  19%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 10 </a:t>
            </a:r>
            <a:r>
              <a:rPr lang="ru-RU" b="1" dirty="0" smtClean="0"/>
              <a:t>классе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421713135"/>
              </p:ext>
            </p:extLst>
          </p:nvPr>
        </p:nvGraphicFramePr>
        <p:xfrm>
          <a:off x="539552" y="1397001"/>
          <a:ext cx="81369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086935696"/>
              </p:ext>
            </p:extLst>
          </p:nvPr>
        </p:nvGraphicFramePr>
        <p:xfrm>
          <a:off x="899592" y="764704"/>
          <a:ext cx="763284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594928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Рост по сравнению с прошлым годом на 12%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Качество обученности по школе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215417565"/>
              </p:ext>
            </p:extLst>
          </p:nvPr>
        </p:nvGraphicFramePr>
        <p:xfrm>
          <a:off x="304800" y="1295400"/>
          <a:ext cx="8587680" cy="4419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31640" y="5857893"/>
            <a:ext cx="7163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 сравнению с прошлым годом качество снизилось на 2,38 %.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 11 </a:t>
            </a:r>
            <a:r>
              <a:rPr lang="ru-RU" b="1" dirty="0" smtClean="0"/>
              <a:t>классе </a:t>
            </a:r>
            <a:endParaRPr lang="ru-RU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416019660"/>
              </p:ext>
            </p:extLst>
          </p:nvPr>
        </p:nvGraphicFramePr>
        <p:xfrm>
          <a:off x="467544" y="1397001"/>
          <a:ext cx="82809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5643577"/>
            <a:ext cx="1524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Рост на 12%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 11 </a:t>
            </a:r>
            <a:r>
              <a:rPr lang="ru-RU" b="1" dirty="0" smtClean="0"/>
              <a:t>классе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011998811"/>
              </p:ext>
            </p:extLst>
          </p:nvPr>
        </p:nvGraphicFramePr>
        <p:xfrm>
          <a:off x="539552" y="1397001"/>
          <a:ext cx="81369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3635896" y="414537"/>
            <a:ext cx="52493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000" b="1" i="1" dirty="0">
                <a:cs typeface="Times New Roman" pitchFamily="18" charset="0"/>
              </a:rPr>
              <a:t>Рейтинг классов по качеству обученности за 2020-2021 учебный год</a:t>
            </a:r>
            <a:endParaRPr lang="ru-RU" dirty="0"/>
          </a:p>
        </p:txBody>
      </p:sp>
      <p:sp>
        <p:nvSpPr>
          <p:cNvPr id="15517" name="TextBox 4"/>
          <p:cNvSpPr txBox="1">
            <a:spLocks noChangeArrowheads="1"/>
          </p:cNvSpPr>
          <p:nvPr/>
        </p:nvSpPr>
        <p:spPr bwMode="auto">
          <a:xfrm>
            <a:off x="3995936" y="1052736"/>
            <a:ext cx="4968552" cy="19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50" dirty="0"/>
              <a:t>Самое высокое качество во 5а, 2а, 8б, 4а и 11 классах. </a:t>
            </a:r>
          </a:p>
          <a:p>
            <a:r>
              <a:rPr lang="ru-RU" sz="1750" dirty="0"/>
              <a:t>Выше среднего качество знаний в 9 классах, среди них 5 классов начальной школы (в прошлом году было 12 классов). Выше среднего в 4б, 4в, 6а, 2в, 10, 9а, 3а, 6б, 2б классах.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91880" y="1268760"/>
            <a:ext cx="461665" cy="25146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ru-RU" b="1" dirty="0"/>
              <a:t>Выше среднего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09119" y="4077072"/>
            <a:ext cx="461665" cy="2197888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>
              <a:defRPr/>
            </a:pPr>
            <a:r>
              <a:rPr lang="ru-RU" b="1" dirty="0"/>
              <a:t>Ниже  среднего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95936" y="2989476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Ниже среднего в 3в, 5г, 5в, 8а, 9в, 8в классах. </a:t>
            </a:r>
          </a:p>
          <a:p>
            <a:r>
              <a:rPr lang="ru-RU" dirty="0"/>
              <a:t>Низкое качество в 7в, 6г, 7в, 7б, 6в, 9б и 7а классах. 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5064063"/>
              </p:ext>
            </p:extLst>
          </p:nvPr>
        </p:nvGraphicFramePr>
        <p:xfrm>
          <a:off x="364172" y="44623"/>
          <a:ext cx="3124200" cy="6517513"/>
        </p:xfrm>
        <a:graphic>
          <a:graphicData uri="http://schemas.openxmlformats.org/drawingml/2006/table">
            <a:tbl>
              <a:tblPr/>
              <a:tblGrid>
                <a:gridCol w="967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6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23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Место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Класс 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качества</a:t>
                      </a:r>
                    </a:p>
                  </a:txBody>
                  <a:tcPr marL="8128" marR="8128" marT="8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5а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8б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82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4а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4б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4в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9а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3а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3б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5б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3в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5г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5в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8а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9в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8673179"/>
              </p:ext>
            </p:extLst>
          </p:nvPr>
        </p:nvGraphicFramePr>
        <p:xfrm>
          <a:off x="4499992" y="4149080"/>
          <a:ext cx="3124200" cy="2270760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8в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7в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7б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9б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7а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4261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403648" y="39162"/>
            <a:ext cx="712879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Рейтинг классов по повышению качества обученности за 2019-2020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46" name="TextBox 9"/>
          <p:cNvSpPr txBox="1">
            <a:spLocks noChangeArrowheads="1"/>
          </p:cNvSpPr>
          <p:nvPr/>
        </p:nvSpPr>
        <p:spPr bwMode="auto">
          <a:xfrm>
            <a:off x="7199784" y="1196753"/>
            <a:ext cx="1944216" cy="954107"/>
          </a:xfrm>
          <a:prstGeom prst="rect">
            <a:avLst/>
          </a:prstGeom>
          <a:solidFill>
            <a:srgbClr val="92D050">
              <a:alpha val="44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/>
              <a:t>Повышение качества в пределах нормы, стабильные результаты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5478001"/>
              </p:ext>
            </p:extLst>
          </p:nvPr>
        </p:nvGraphicFramePr>
        <p:xfrm>
          <a:off x="3644181" y="2118282"/>
          <a:ext cx="3193505" cy="3540386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13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0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место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38875" marR="38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Класс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38875" marR="38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% повышения (снижения)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38875" marR="38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3в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-18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6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6б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-19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6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3б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-25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6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5г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-27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6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7б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-27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6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8в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-27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6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6в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-29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6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5б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-37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6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7в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-44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7236298" y="2348881"/>
            <a:ext cx="1295399" cy="523220"/>
          </a:xfrm>
          <a:prstGeom prst="rect">
            <a:avLst/>
          </a:prstGeom>
          <a:solidFill>
            <a:srgbClr val="FFFF00">
              <a:alpha val="43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/>
              <a:t>Снижение качества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0854495"/>
              </p:ext>
            </p:extLst>
          </p:nvPr>
        </p:nvGraphicFramePr>
        <p:xfrm>
          <a:off x="251519" y="423592"/>
          <a:ext cx="3240361" cy="6073616"/>
        </p:xfrm>
        <a:graphic>
          <a:graphicData uri="http://schemas.openxmlformats.org/drawingml/2006/table">
            <a:tbl>
              <a:tblPr/>
              <a:tblGrid>
                <a:gridCol w="7920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Times New Roman"/>
                        </a:rPr>
                        <a:t>место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75" marR="38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Times New Roman"/>
                        </a:rPr>
                        <a:t>Класс 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75" marR="38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Times New Roman"/>
                        </a:rPr>
                        <a:t>% повышения (снижения)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8875" marR="388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5в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5а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2а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4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8а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9б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9в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8б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9а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2в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4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2б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4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4в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4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3а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-5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9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4а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-5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24832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6а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-6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65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4б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Arial"/>
                        </a:rPr>
                        <a:t>-9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64288" y="4437112"/>
            <a:ext cx="1512168" cy="720080"/>
          </a:xfrm>
          <a:prstGeom prst="rect">
            <a:avLst/>
          </a:prstGeom>
          <a:solidFill>
            <a:srgbClr val="FDC8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Высокое снижение качества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236296" y="5373216"/>
            <a:ext cx="1440160" cy="1080120"/>
          </a:xfrm>
          <a:prstGeom prst="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Недопустимое резкое снижение качества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164288" y="3645024"/>
            <a:ext cx="1584176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Снижение качества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xmlns="" id="{D65C14B7-C347-4980-B4D8-BEF44470A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6542686"/>
              </p:ext>
            </p:extLst>
          </p:nvPr>
        </p:nvGraphicFramePr>
        <p:xfrm>
          <a:off x="3644180" y="5658668"/>
          <a:ext cx="3193506" cy="81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796">
                  <a:extLst>
                    <a:ext uri="{9D8B030D-6E8A-4147-A177-3AD203B41FA5}">
                      <a16:colId xmlns:a16="http://schemas.microsoft.com/office/drawing/2014/main" xmlns="" val="116635546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920986522"/>
                    </a:ext>
                  </a:extLst>
                </a:gridCol>
                <a:gridCol w="1689622">
                  <a:extLst>
                    <a:ext uri="{9D8B030D-6E8A-4147-A177-3AD203B41FA5}">
                      <a16:colId xmlns:a16="http://schemas.microsoft.com/office/drawing/2014/main" xmlns="" val="1397639040"/>
                    </a:ext>
                  </a:extLst>
                </a:gridCol>
              </a:tblGrid>
              <a:tr h="40574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6г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-45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8940166"/>
                  </a:ext>
                </a:extLst>
              </a:tr>
              <a:tr h="40574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28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7а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-51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006265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Количество отличников по школе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476685846"/>
              </p:ext>
            </p:extLst>
          </p:nvPr>
        </p:nvGraphicFramePr>
        <p:xfrm>
          <a:off x="228600" y="1397001"/>
          <a:ext cx="8610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Количество отличников 1-4 классы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39798394"/>
              </p:ext>
            </p:extLst>
          </p:nvPr>
        </p:nvGraphicFramePr>
        <p:xfrm>
          <a:off x="440080" y="1198582"/>
          <a:ext cx="8324851" cy="501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Количество отличников 5-9 классы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99927802"/>
              </p:ext>
            </p:extLst>
          </p:nvPr>
        </p:nvGraphicFramePr>
        <p:xfrm>
          <a:off x="228600" y="1397001"/>
          <a:ext cx="8610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Количество отличников 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10-11 классы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180835798"/>
              </p:ext>
            </p:extLst>
          </p:nvPr>
        </p:nvGraphicFramePr>
        <p:xfrm>
          <a:off x="228600" y="1397001"/>
          <a:ext cx="8610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867294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Учащиеся, имеющие одну-две  «4»</a:t>
            </a:r>
            <a:br>
              <a:rPr lang="ru-RU" sz="2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</a:b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4094611"/>
              </p:ext>
            </p:extLst>
          </p:nvPr>
        </p:nvGraphicFramePr>
        <p:xfrm>
          <a:off x="179512" y="1628800"/>
          <a:ext cx="820891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5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94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494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l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2018-2019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2019-2020</a:t>
                      </a:r>
                    </a:p>
                    <a:p>
                      <a:pPr algn="l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2020-2021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Всего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22 – 3,15%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    18 – 2,62%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43 – 6,15%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1-4 классы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18 – 5,15%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     8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</a:rPr>
                        <a:t> – 3%</a:t>
                      </a:r>
                    </a:p>
                    <a:p>
                      <a:pPr algn="ctr"/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23 – 3,29%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5-9 классы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4 – 1,09%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     7 – 1,86%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20 – 2,86%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10-11 классы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- 0%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     3 – 6,82%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0 – 0%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" y="381001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457200" algn="l"/>
              </a:tabLst>
            </a:pPr>
            <a:r>
              <a:rPr lang="ru-RU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Учащихся, имеющих одну - две «3»</a:t>
            </a:r>
            <a:endParaRPr lang="ru-RU" sz="1200" dirty="0">
              <a:solidFill>
                <a:srgbClr val="FF0000"/>
              </a:solidFill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2608334"/>
              </p:ext>
            </p:extLst>
          </p:nvPr>
        </p:nvGraphicFramePr>
        <p:xfrm>
          <a:off x="555718" y="1484784"/>
          <a:ext cx="8208915" cy="3866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77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044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2018-2019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         2019-2020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2020-2021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Всего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50 – 7,17%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         37 – 5,39%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92 – 13,16%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1-4 классы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14 – 4,01%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         17 – 6,39%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39 – 5,57%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5-9 классы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28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– 7,65%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         19 – 5,04%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53 – 7,30%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10-11 классы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8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– 12,69%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          1 – 2,27%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– 0,29%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89057513"/>
              </p:ext>
            </p:extLst>
          </p:nvPr>
        </p:nvGraphicFramePr>
        <p:xfrm>
          <a:off x="381000" y="1397001"/>
          <a:ext cx="8382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Качество обученности 1-4 классы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640" y="5589240"/>
            <a:ext cx="6815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 сравнению с прошлым годом качество снизилось на 3,8%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313505903"/>
              </p:ext>
            </p:extLst>
          </p:nvPr>
        </p:nvGraphicFramePr>
        <p:xfrm>
          <a:off x="381000" y="980728"/>
          <a:ext cx="8382000" cy="4480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9925"/>
            <a:ext cx="8229600" cy="1143000"/>
          </a:xfrm>
        </p:spPr>
        <p:txBody>
          <a:bodyPr/>
          <a:lstStyle/>
          <a:p>
            <a:r>
              <a:rPr lang="ru-RU" sz="3200" b="1" dirty="0"/>
              <a:t>Качество обученности 5-9 классы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1" y="5638800"/>
            <a:ext cx="6907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 сравнению с прошлым годом качество снизилось на 1,17%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517859396"/>
              </p:ext>
            </p:extLst>
          </p:nvPr>
        </p:nvGraphicFramePr>
        <p:xfrm>
          <a:off x="381000" y="1397001"/>
          <a:ext cx="8382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Качество обученности 10-11 классы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547664" y="5805264"/>
            <a:ext cx="5840288" cy="476250"/>
          </a:xfrm>
        </p:spPr>
        <p:txBody>
          <a:bodyPr/>
          <a:lstStyle/>
          <a:p>
            <a:pPr>
              <a:defRPr/>
            </a:pPr>
            <a:r>
              <a:rPr lang="ru-RU" dirty="0"/>
              <a:t>По сравнению с прошлым годом качество выросло на 5,98%</a:t>
            </a:r>
          </a:p>
        </p:txBody>
      </p:sp>
    </p:spTree>
    <p:extLst>
      <p:ext uri="{BB962C8B-B14F-4D97-AF65-F5344CB8AC3E}">
        <p14:creationId xmlns:p14="http://schemas.microsoft.com/office/powerpoint/2010/main" xmlns="" val="313266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843808" y="6237312"/>
            <a:ext cx="4184104" cy="476250"/>
          </a:xfrm>
        </p:spPr>
        <p:txBody>
          <a:bodyPr/>
          <a:lstStyle/>
          <a:p>
            <a:r>
              <a:rPr lang="ru-RU" dirty="0"/>
              <a:t>По сравнению с прошлым годом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544674750"/>
              </p:ext>
            </p:extLst>
          </p:nvPr>
        </p:nvGraphicFramePr>
        <p:xfrm>
          <a:off x="357158" y="928670"/>
          <a:ext cx="8535322" cy="5092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во 2 классах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4082008851"/>
              </p:ext>
            </p:extLst>
          </p:nvPr>
        </p:nvGraphicFramePr>
        <p:xfrm>
          <a:off x="381000" y="1397001"/>
          <a:ext cx="8534400" cy="424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Качество в 3 классах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30284579"/>
              </p:ext>
            </p:extLst>
          </p:nvPr>
        </p:nvGraphicFramePr>
        <p:xfrm>
          <a:off x="609600" y="1295400"/>
          <a:ext cx="8153400" cy="4562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12095</TotalTime>
  <Words>938</Words>
  <Application>Microsoft Office PowerPoint</Application>
  <PresentationFormat>Экран (4:3)</PresentationFormat>
  <Paragraphs>310</Paragraphs>
  <Slides>39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Оформление по умолчанию</vt:lpstr>
      <vt:lpstr>Итоги успеваемости   2020-2021  учебный год</vt:lpstr>
      <vt:lpstr>Успеваемость по школе</vt:lpstr>
      <vt:lpstr>Качество обученности по школе</vt:lpstr>
      <vt:lpstr>Качество обученности 1-4 классы</vt:lpstr>
      <vt:lpstr>Качество обученности 5-9 классы</vt:lpstr>
      <vt:lpstr>Качество обученности 10-11 классы</vt:lpstr>
      <vt:lpstr>Слайд 7</vt:lpstr>
      <vt:lpstr>Качество во 2 классах </vt:lpstr>
      <vt:lpstr>Качество в 3 классах </vt:lpstr>
      <vt:lpstr>Качество в 4 классах </vt:lpstr>
      <vt:lpstr>Слайд 11</vt:lpstr>
      <vt:lpstr>Качество в 5 классах </vt:lpstr>
      <vt:lpstr>Качество в 5 классах </vt:lpstr>
      <vt:lpstr>Слайд 14</vt:lpstr>
      <vt:lpstr>Качество в 6 классах </vt:lpstr>
      <vt:lpstr>Качество в 6 классах </vt:lpstr>
      <vt:lpstr>Слайд 17</vt:lpstr>
      <vt:lpstr>Качество в 7 классах </vt:lpstr>
      <vt:lpstr>Качество в 7 классах </vt:lpstr>
      <vt:lpstr>Слайд 20</vt:lpstr>
      <vt:lpstr>Качество в 8 классах </vt:lpstr>
      <vt:lpstr>Качество в 8 классах </vt:lpstr>
      <vt:lpstr>Слайд 23</vt:lpstr>
      <vt:lpstr>Качество в 9 классах </vt:lpstr>
      <vt:lpstr>Качество в 9 классах </vt:lpstr>
      <vt:lpstr>Слайд 26</vt:lpstr>
      <vt:lpstr>Качество в 10 классе </vt:lpstr>
      <vt:lpstr>Качество в 10 классе </vt:lpstr>
      <vt:lpstr>Слайд 29</vt:lpstr>
      <vt:lpstr>Качество в 11 классе </vt:lpstr>
      <vt:lpstr>Качество в 11 классе</vt:lpstr>
      <vt:lpstr>Слайд 32</vt:lpstr>
      <vt:lpstr>Слайд 33</vt:lpstr>
      <vt:lpstr>Количество отличников по школе</vt:lpstr>
      <vt:lpstr>Количество отличников 1-4 классы</vt:lpstr>
      <vt:lpstr>Количество отличников 5-9 классы</vt:lpstr>
      <vt:lpstr>Количество отличников  10-11 классы</vt:lpstr>
      <vt:lpstr>Учащиеся, имеющие одну-две  «4» 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Ларькина Г.А.</dc:creator>
  <cp:lastModifiedBy>ZavUch</cp:lastModifiedBy>
  <cp:revision>951</cp:revision>
  <cp:lastPrinted>2017-12-26T13:30:54Z</cp:lastPrinted>
  <dcterms:created xsi:type="dcterms:W3CDTF">1601-01-01T00:00:00Z</dcterms:created>
  <dcterms:modified xsi:type="dcterms:W3CDTF">2021-08-30T05:33:10Z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